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334" r:id="rId2"/>
    <p:sldId id="348" r:id="rId3"/>
    <p:sldId id="289" r:id="rId4"/>
    <p:sldId id="336" r:id="rId5"/>
    <p:sldId id="337" r:id="rId6"/>
    <p:sldId id="338" r:id="rId7"/>
    <p:sldId id="339" r:id="rId8"/>
    <p:sldId id="343" r:id="rId9"/>
    <p:sldId id="340" r:id="rId10"/>
    <p:sldId id="341" r:id="rId11"/>
    <p:sldId id="263" r:id="rId12"/>
    <p:sldId id="349" r:id="rId13"/>
    <p:sldId id="264" r:id="rId14"/>
    <p:sldId id="342" r:id="rId15"/>
    <p:sldId id="344" r:id="rId16"/>
    <p:sldId id="345" r:id="rId17"/>
    <p:sldId id="346" r:id="rId18"/>
    <p:sldId id="347" r:id="rId19"/>
    <p:sldId id="333" r:id="rId20"/>
  </p:sldIdLst>
  <p:sldSz cx="9144000" cy="5143500" type="screen16x9"/>
  <p:notesSz cx="6858000" cy="9144000"/>
  <p:embeddedFontLst>
    <p:embeddedFont>
      <p:font typeface="Arial Black" panose="020B0A04020102020204" pitchFamily="34" charset="0"/>
      <p:bold r:id="rId22"/>
    </p:embeddedFont>
    <p:embeddedFont>
      <p:font typeface="Arimo" panose="020B0604020202020204" charset="0"/>
      <p:regular r:id="rId23"/>
      <p:bold r:id="rId24"/>
      <p:italic r:id="rId25"/>
      <p:boldItalic r:id="rId26"/>
    </p:embeddedFont>
    <p:embeddedFont>
      <p:font typeface="Lexend Deca" panose="020B0604020202020204" charset="0"/>
      <p:regular r:id="rId27"/>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6">
          <p15:clr>
            <a:srgbClr val="9AA0A6"/>
          </p15:clr>
        </p15:guide>
        <p15:guide id="2" orient="horz" pos="70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AA0EE8-9A9A-4043-BC18-5FE97466C898}">
  <a:tblStyle styleId="{36AA0EE8-9A9A-4043-BC18-5FE97466C8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18" autoAdjust="0"/>
  </p:normalViewPr>
  <p:slideViewPr>
    <p:cSldViewPr snapToGrid="0">
      <p:cViewPr varScale="1">
        <p:scale>
          <a:sx n="89" d="100"/>
          <a:sy n="89" d="100"/>
        </p:scale>
        <p:origin x="846" y="78"/>
      </p:cViewPr>
      <p:guideLst>
        <p:guide orient="horz" pos="606"/>
        <p:guide orient="horz" pos="70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3f2f291ce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3f2f291ce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28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0d4275dda6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0d4275dda6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0d4275dda6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0d4275dda6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201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2">
  <p:cSld name="CUSTOM_7">
    <p:spTree>
      <p:nvGrpSpPr>
        <p:cNvPr id="1" name="Shape 339"/>
        <p:cNvGrpSpPr/>
        <p:nvPr/>
      </p:nvGrpSpPr>
      <p:grpSpPr>
        <a:xfrm>
          <a:off x="0" y="0"/>
          <a:ext cx="0" cy="0"/>
          <a:chOff x="0" y="0"/>
          <a:chExt cx="0" cy="0"/>
        </a:xfrm>
      </p:grpSpPr>
      <p:sp>
        <p:nvSpPr>
          <p:cNvPr id="340" name="Google Shape;340;p24"/>
          <p:cNvSpPr txBox="1">
            <a:spLocks noGrp="1"/>
          </p:cNvSpPr>
          <p:nvPr>
            <p:ph type="subTitle" idx="1"/>
          </p:nvPr>
        </p:nvSpPr>
        <p:spPr>
          <a:xfrm>
            <a:off x="918075" y="3170000"/>
            <a:ext cx="3237600" cy="1262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4"/>
          <p:cNvSpPr txBox="1">
            <a:spLocks noGrp="1"/>
          </p:cNvSpPr>
          <p:nvPr>
            <p:ph type="title"/>
          </p:nvPr>
        </p:nvSpPr>
        <p:spPr>
          <a:xfrm>
            <a:off x="918075" y="1938500"/>
            <a:ext cx="3237600" cy="1231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3400"/>
              <a:buNone/>
              <a:defRPr/>
            </a:lvl1pPr>
            <a:lvl2pPr lvl="1" rtl="0">
              <a:lnSpc>
                <a:spcPct val="100000"/>
              </a:lnSpc>
              <a:spcBef>
                <a:spcPts val="0"/>
              </a:spcBef>
              <a:spcAft>
                <a:spcPts val="0"/>
              </a:spcAft>
              <a:buSzPts val="3400"/>
              <a:buNone/>
              <a:defRPr/>
            </a:lvl2pPr>
            <a:lvl3pPr lvl="2" rtl="0">
              <a:lnSpc>
                <a:spcPct val="100000"/>
              </a:lnSpc>
              <a:spcBef>
                <a:spcPts val="0"/>
              </a:spcBef>
              <a:spcAft>
                <a:spcPts val="0"/>
              </a:spcAft>
              <a:buSzPts val="3400"/>
              <a:buNone/>
              <a:defRPr/>
            </a:lvl3pPr>
            <a:lvl4pPr lvl="3" rtl="0">
              <a:lnSpc>
                <a:spcPct val="100000"/>
              </a:lnSpc>
              <a:spcBef>
                <a:spcPts val="0"/>
              </a:spcBef>
              <a:spcAft>
                <a:spcPts val="0"/>
              </a:spcAft>
              <a:buSzPts val="3400"/>
              <a:buNone/>
              <a:defRPr/>
            </a:lvl4pPr>
            <a:lvl5pPr lvl="4" rtl="0">
              <a:lnSpc>
                <a:spcPct val="100000"/>
              </a:lnSpc>
              <a:spcBef>
                <a:spcPts val="0"/>
              </a:spcBef>
              <a:spcAft>
                <a:spcPts val="0"/>
              </a:spcAft>
              <a:buSzPts val="3400"/>
              <a:buNone/>
              <a:defRPr/>
            </a:lvl5pPr>
            <a:lvl6pPr lvl="5" rtl="0">
              <a:lnSpc>
                <a:spcPct val="100000"/>
              </a:lnSpc>
              <a:spcBef>
                <a:spcPts val="0"/>
              </a:spcBef>
              <a:spcAft>
                <a:spcPts val="0"/>
              </a:spcAft>
              <a:buSzPts val="3400"/>
              <a:buNone/>
              <a:defRPr/>
            </a:lvl6pPr>
            <a:lvl7pPr lvl="6" rtl="0">
              <a:lnSpc>
                <a:spcPct val="100000"/>
              </a:lnSpc>
              <a:spcBef>
                <a:spcPts val="0"/>
              </a:spcBef>
              <a:spcAft>
                <a:spcPts val="0"/>
              </a:spcAft>
              <a:buSzPts val="3400"/>
              <a:buNone/>
              <a:defRPr/>
            </a:lvl7pPr>
            <a:lvl8pPr lvl="7" rtl="0">
              <a:lnSpc>
                <a:spcPct val="100000"/>
              </a:lnSpc>
              <a:spcBef>
                <a:spcPts val="0"/>
              </a:spcBef>
              <a:spcAft>
                <a:spcPts val="0"/>
              </a:spcAft>
              <a:buSzPts val="3400"/>
              <a:buNone/>
              <a:defRPr/>
            </a:lvl8pPr>
            <a:lvl9pPr lvl="8" rtl="0">
              <a:lnSpc>
                <a:spcPct val="100000"/>
              </a:lnSpc>
              <a:spcBef>
                <a:spcPts val="0"/>
              </a:spcBef>
              <a:spcAft>
                <a:spcPts val="0"/>
              </a:spcAft>
              <a:buSzPts val="3400"/>
              <a:buNone/>
              <a:defRPr/>
            </a:lvl9pPr>
          </a:lstStyle>
          <a:p>
            <a:endParaRPr/>
          </a:p>
        </p:txBody>
      </p:sp>
      <p:sp>
        <p:nvSpPr>
          <p:cNvPr id="342" name="Google Shape;342;p24"/>
          <p:cNvSpPr/>
          <p:nvPr/>
        </p:nvSpPr>
        <p:spPr>
          <a:xfrm>
            <a:off x="410699" y="305346"/>
            <a:ext cx="1764756" cy="640053"/>
          </a:xfrm>
          <a:custGeom>
            <a:avLst/>
            <a:gdLst/>
            <a:ahLst/>
            <a:cxnLst/>
            <a:rect l="l" t="t" r="r" b="b"/>
            <a:pathLst>
              <a:path w="83976" h="38569" extrusionOk="0">
                <a:moveTo>
                  <a:pt x="28830" y="0"/>
                </a:moveTo>
                <a:cubicBezTo>
                  <a:pt x="25275" y="0"/>
                  <a:pt x="21679" y="966"/>
                  <a:pt x="18444" y="2493"/>
                </a:cubicBezTo>
                <a:cubicBezTo>
                  <a:pt x="12264" y="5410"/>
                  <a:pt x="7061" y="10363"/>
                  <a:pt x="3858" y="16411"/>
                </a:cubicBezTo>
                <a:cubicBezTo>
                  <a:pt x="1299" y="21245"/>
                  <a:pt x="1" y="31294"/>
                  <a:pt x="132" y="38569"/>
                </a:cubicBezTo>
                <a:lnTo>
                  <a:pt x="83976" y="38569"/>
                </a:lnTo>
                <a:cubicBezTo>
                  <a:pt x="82748" y="36249"/>
                  <a:pt x="80081" y="34802"/>
                  <a:pt x="77461" y="34802"/>
                </a:cubicBezTo>
                <a:cubicBezTo>
                  <a:pt x="76397" y="34802"/>
                  <a:pt x="75340" y="35041"/>
                  <a:pt x="74391" y="35557"/>
                </a:cubicBezTo>
                <a:cubicBezTo>
                  <a:pt x="73700" y="29877"/>
                  <a:pt x="71117" y="24281"/>
                  <a:pt x="66616" y="20721"/>
                </a:cubicBezTo>
                <a:cubicBezTo>
                  <a:pt x="63732" y="18434"/>
                  <a:pt x="60028" y="17120"/>
                  <a:pt x="56374" y="17120"/>
                </a:cubicBezTo>
                <a:cubicBezTo>
                  <a:pt x="54341" y="17120"/>
                  <a:pt x="52323" y="17527"/>
                  <a:pt x="50471" y="18400"/>
                </a:cubicBezTo>
                <a:cubicBezTo>
                  <a:pt x="48590" y="14756"/>
                  <a:pt x="46649" y="11113"/>
                  <a:pt x="44042" y="7922"/>
                </a:cubicBezTo>
                <a:cubicBezTo>
                  <a:pt x="41434" y="4755"/>
                  <a:pt x="38113" y="2064"/>
                  <a:pt x="34207" y="814"/>
                </a:cubicBezTo>
                <a:cubicBezTo>
                  <a:pt x="32461" y="254"/>
                  <a:pt x="30651" y="0"/>
                  <a:pt x="288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504"/>
        <p:cNvGrpSpPr/>
        <p:nvPr/>
      </p:nvGrpSpPr>
      <p:grpSpPr>
        <a:xfrm>
          <a:off x="0" y="0"/>
          <a:ext cx="0" cy="0"/>
          <a:chOff x="0" y="0"/>
          <a:chExt cx="0" cy="0"/>
        </a:xfrm>
      </p:grpSpPr>
      <p:sp>
        <p:nvSpPr>
          <p:cNvPr id="505" name="Google Shape;505;p33"/>
          <p:cNvSpPr/>
          <p:nvPr/>
        </p:nvSpPr>
        <p:spPr>
          <a:xfrm rot="10800000">
            <a:off x="4719476" y="-16512"/>
            <a:ext cx="4569674" cy="2200624"/>
          </a:xfrm>
          <a:custGeom>
            <a:avLst/>
            <a:gdLst/>
            <a:ahLst/>
            <a:cxnLst/>
            <a:rect l="l" t="t" r="r" b="b"/>
            <a:pathLst>
              <a:path w="107062" h="51558" extrusionOk="0">
                <a:moveTo>
                  <a:pt x="23266" y="0"/>
                </a:moveTo>
                <a:cubicBezTo>
                  <a:pt x="18767" y="0"/>
                  <a:pt x="14164" y="1727"/>
                  <a:pt x="10645" y="4766"/>
                </a:cubicBezTo>
                <a:cubicBezTo>
                  <a:pt x="4454" y="10123"/>
                  <a:pt x="1299" y="18708"/>
                  <a:pt x="644" y="27185"/>
                </a:cubicBezTo>
                <a:cubicBezTo>
                  <a:pt x="1" y="35365"/>
                  <a:pt x="6633" y="43532"/>
                  <a:pt x="8300" y="51533"/>
                </a:cubicBezTo>
                <a:lnTo>
                  <a:pt x="106205" y="51533"/>
                </a:lnTo>
                <a:lnTo>
                  <a:pt x="106205" y="51557"/>
                </a:lnTo>
                <a:cubicBezTo>
                  <a:pt x="107062" y="47545"/>
                  <a:pt x="106621" y="43235"/>
                  <a:pt x="104919" y="39544"/>
                </a:cubicBezTo>
                <a:cubicBezTo>
                  <a:pt x="102954" y="35269"/>
                  <a:pt x="99323" y="31912"/>
                  <a:pt x="95096" y="30424"/>
                </a:cubicBezTo>
                <a:cubicBezTo>
                  <a:pt x="91441" y="29138"/>
                  <a:pt x="87286" y="29150"/>
                  <a:pt x="84142" y="26768"/>
                </a:cubicBezTo>
                <a:cubicBezTo>
                  <a:pt x="79558" y="23292"/>
                  <a:pt x="78868" y="16017"/>
                  <a:pt x="74558" y="12148"/>
                </a:cubicBezTo>
                <a:cubicBezTo>
                  <a:pt x="72192" y="10011"/>
                  <a:pt x="69211" y="9279"/>
                  <a:pt x="66087" y="9279"/>
                </a:cubicBezTo>
                <a:cubicBezTo>
                  <a:pt x="63379" y="9279"/>
                  <a:pt x="60564" y="9829"/>
                  <a:pt x="57949" y="10493"/>
                </a:cubicBezTo>
                <a:cubicBezTo>
                  <a:pt x="54613" y="11341"/>
                  <a:pt x="51063" y="12273"/>
                  <a:pt x="47668" y="12273"/>
                </a:cubicBezTo>
                <a:cubicBezTo>
                  <a:pt x="45344" y="12273"/>
                  <a:pt x="43091" y="11836"/>
                  <a:pt x="41030" y="10635"/>
                </a:cubicBezTo>
                <a:cubicBezTo>
                  <a:pt x="37863" y="8790"/>
                  <a:pt x="35720" y="5444"/>
                  <a:pt x="32815" y="3170"/>
                </a:cubicBezTo>
                <a:cubicBezTo>
                  <a:pt x="30039" y="996"/>
                  <a:pt x="26683" y="0"/>
                  <a:pt x="232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33"/>
          <p:cNvGrpSpPr/>
          <p:nvPr/>
        </p:nvGrpSpPr>
        <p:grpSpPr>
          <a:xfrm rot="544898">
            <a:off x="7445424" y="2480334"/>
            <a:ext cx="1480057" cy="2886420"/>
            <a:chOff x="6945350" y="145425"/>
            <a:chExt cx="317325" cy="618850"/>
          </a:xfrm>
        </p:grpSpPr>
        <p:sp>
          <p:nvSpPr>
            <p:cNvPr id="507" name="Google Shape;507;p33"/>
            <p:cNvSpPr/>
            <p:nvPr/>
          </p:nvSpPr>
          <p:spPr>
            <a:xfrm>
              <a:off x="6945350" y="145425"/>
              <a:ext cx="317325" cy="618850"/>
            </a:xfrm>
            <a:custGeom>
              <a:avLst/>
              <a:gdLst/>
              <a:ahLst/>
              <a:cxnLst/>
              <a:rect l="l" t="t" r="r" b="b"/>
              <a:pathLst>
                <a:path w="12693" h="24754" extrusionOk="0">
                  <a:moveTo>
                    <a:pt x="4786" y="1"/>
                  </a:moveTo>
                  <a:cubicBezTo>
                    <a:pt x="4524" y="1"/>
                    <a:pt x="4298" y="227"/>
                    <a:pt x="4298" y="489"/>
                  </a:cubicBezTo>
                  <a:cubicBezTo>
                    <a:pt x="4298" y="763"/>
                    <a:pt x="4524" y="977"/>
                    <a:pt x="4786" y="977"/>
                  </a:cubicBezTo>
                  <a:lnTo>
                    <a:pt x="5084" y="977"/>
                  </a:lnTo>
                  <a:lnTo>
                    <a:pt x="5084" y="14657"/>
                  </a:lnTo>
                  <a:lnTo>
                    <a:pt x="583" y="22468"/>
                  </a:lnTo>
                  <a:cubicBezTo>
                    <a:pt x="0" y="23492"/>
                    <a:pt x="726" y="24754"/>
                    <a:pt x="1905" y="24754"/>
                  </a:cubicBezTo>
                  <a:lnTo>
                    <a:pt x="10799" y="24754"/>
                  </a:lnTo>
                  <a:cubicBezTo>
                    <a:pt x="11966" y="24754"/>
                    <a:pt x="12692" y="23492"/>
                    <a:pt x="12109" y="22468"/>
                  </a:cubicBezTo>
                  <a:lnTo>
                    <a:pt x="7596" y="14657"/>
                  </a:lnTo>
                  <a:lnTo>
                    <a:pt x="7596" y="977"/>
                  </a:lnTo>
                  <a:lnTo>
                    <a:pt x="7894" y="977"/>
                  </a:lnTo>
                  <a:cubicBezTo>
                    <a:pt x="8168" y="977"/>
                    <a:pt x="8394" y="763"/>
                    <a:pt x="8394" y="489"/>
                  </a:cubicBezTo>
                  <a:cubicBezTo>
                    <a:pt x="8394" y="227"/>
                    <a:pt x="8168" y="1"/>
                    <a:pt x="7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6978075" y="577025"/>
              <a:ext cx="252150" cy="162550"/>
            </a:xfrm>
            <a:custGeom>
              <a:avLst/>
              <a:gdLst/>
              <a:ahLst/>
              <a:cxnLst/>
              <a:rect l="l" t="t" r="r" b="b"/>
              <a:pathLst>
                <a:path w="10086" h="6502" extrusionOk="0">
                  <a:moveTo>
                    <a:pt x="3418" y="1"/>
                  </a:moveTo>
                  <a:lnTo>
                    <a:pt x="132" y="5704"/>
                  </a:lnTo>
                  <a:cubicBezTo>
                    <a:pt x="1" y="5942"/>
                    <a:pt x="84" y="6168"/>
                    <a:pt x="132" y="6240"/>
                  </a:cubicBezTo>
                  <a:cubicBezTo>
                    <a:pt x="179" y="6323"/>
                    <a:pt x="310" y="6502"/>
                    <a:pt x="596" y="6502"/>
                  </a:cubicBezTo>
                  <a:lnTo>
                    <a:pt x="9490" y="6502"/>
                  </a:lnTo>
                  <a:cubicBezTo>
                    <a:pt x="9776" y="6502"/>
                    <a:pt x="9907" y="6311"/>
                    <a:pt x="9954" y="6240"/>
                  </a:cubicBezTo>
                  <a:cubicBezTo>
                    <a:pt x="10002" y="6144"/>
                    <a:pt x="10085" y="5942"/>
                    <a:pt x="9954" y="5704"/>
                  </a:cubicBezTo>
                  <a:lnTo>
                    <a:pt x="6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7107550" y="577025"/>
              <a:ext cx="51225" cy="162250"/>
            </a:xfrm>
            <a:custGeom>
              <a:avLst/>
              <a:gdLst/>
              <a:ahLst/>
              <a:cxnLst/>
              <a:rect l="l" t="t" r="r" b="b"/>
              <a:pathLst>
                <a:path w="2049" h="6490" extrusionOk="0">
                  <a:moveTo>
                    <a:pt x="1" y="1"/>
                  </a:moveTo>
                  <a:lnTo>
                    <a:pt x="1025" y="6490"/>
                  </a:lnTo>
                  <a:lnTo>
                    <a:pt x="2049" y="6490"/>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7125425" y="577025"/>
              <a:ext cx="104800" cy="162250"/>
            </a:xfrm>
            <a:custGeom>
              <a:avLst/>
              <a:gdLst/>
              <a:ahLst/>
              <a:cxnLst/>
              <a:rect l="l" t="t" r="r" b="b"/>
              <a:pathLst>
                <a:path w="4192" h="6490" extrusionOk="0">
                  <a:moveTo>
                    <a:pt x="0" y="1"/>
                  </a:moveTo>
                  <a:lnTo>
                    <a:pt x="2382" y="6490"/>
                  </a:lnTo>
                  <a:lnTo>
                    <a:pt x="3596" y="6490"/>
                  </a:lnTo>
                  <a:cubicBezTo>
                    <a:pt x="3882" y="6490"/>
                    <a:pt x="4013" y="6311"/>
                    <a:pt x="4060" y="6228"/>
                  </a:cubicBezTo>
                  <a:cubicBezTo>
                    <a:pt x="4108" y="6144"/>
                    <a:pt x="4191" y="5942"/>
                    <a:pt x="4060" y="5704"/>
                  </a:cubicBezTo>
                  <a:lnTo>
                    <a:pt x="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3"/>
          <p:cNvGrpSpPr/>
          <p:nvPr/>
        </p:nvGrpSpPr>
        <p:grpSpPr>
          <a:xfrm rot="-2019428">
            <a:off x="173931" y="276323"/>
            <a:ext cx="1078938" cy="1614954"/>
            <a:chOff x="7166500" y="-57275"/>
            <a:chExt cx="414050" cy="619750"/>
          </a:xfrm>
        </p:grpSpPr>
        <p:sp>
          <p:nvSpPr>
            <p:cNvPr id="512" name="Google Shape;512;p33"/>
            <p:cNvSpPr/>
            <p:nvPr/>
          </p:nvSpPr>
          <p:spPr>
            <a:xfrm>
              <a:off x="7166500" y="-57275"/>
              <a:ext cx="414050" cy="619750"/>
            </a:xfrm>
            <a:custGeom>
              <a:avLst/>
              <a:gdLst/>
              <a:ahLst/>
              <a:cxnLst/>
              <a:rect l="l" t="t" r="r" b="b"/>
              <a:pathLst>
                <a:path w="16562" h="24790" extrusionOk="0">
                  <a:moveTo>
                    <a:pt x="6716" y="1"/>
                  </a:moveTo>
                  <a:cubicBezTo>
                    <a:pt x="6454" y="1"/>
                    <a:pt x="6227" y="227"/>
                    <a:pt x="6227" y="489"/>
                  </a:cubicBezTo>
                  <a:cubicBezTo>
                    <a:pt x="6227" y="763"/>
                    <a:pt x="6454" y="977"/>
                    <a:pt x="6716" y="977"/>
                  </a:cubicBezTo>
                  <a:lnTo>
                    <a:pt x="7013" y="977"/>
                  </a:lnTo>
                  <a:lnTo>
                    <a:pt x="7013" y="8335"/>
                  </a:lnTo>
                  <a:cubicBezTo>
                    <a:pt x="3048" y="8930"/>
                    <a:pt x="0" y="12371"/>
                    <a:pt x="12" y="16514"/>
                  </a:cubicBezTo>
                  <a:cubicBezTo>
                    <a:pt x="12" y="21086"/>
                    <a:pt x="3715" y="24789"/>
                    <a:pt x="8287" y="24789"/>
                  </a:cubicBezTo>
                  <a:cubicBezTo>
                    <a:pt x="12847" y="24789"/>
                    <a:pt x="16562" y="21086"/>
                    <a:pt x="16562" y="16514"/>
                  </a:cubicBezTo>
                  <a:cubicBezTo>
                    <a:pt x="16562" y="12371"/>
                    <a:pt x="13502" y="8942"/>
                    <a:pt x="9537" y="8335"/>
                  </a:cubicBezTo>
                  <a:lnTo>
                    <a:pt x="9537" y="977"/>
                  </a:lnTo>
                  <a:lnTo>
                    <a:pt x="9835" y="977"/>
                  </a:lnTo>
                  <a:cubicBezTo>
                    <a:pt x="10097" y="977"/>
                    <a:pt x="10323" y="763"/>
                    <a:pt x="10323" y="489"/>
                  </a:cubicBezTo>
                  <a:cubicBezTo>
                    <a:pt x="10323" y="227"/>
                    <a:pt x="10097" y="1"/>
                    <a:pt x="9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7190900" y="241575"/>
              <a:ext cx="364650" cy="296500"/>
            </a:xfrm>
            <a:custGeom>
              <a:avLst/>
              <a:gdLst/>
              <a:ahLst/>
              <a:cxnLst/>
              <a:rect l="l" t="t" r="r" b="b"/>
              <a:pathLst>
                <a:path w="14586" h="11860" extrusionOk="0">
                  <a:moveTo>
                    <a:pt x="1620" y="0"/>
                  </a:moveTo>
                  <a:cubicBezTo>
                    <a:pt x="608" y="1262"/>
                    <a:pt x="1" y="2846"/>
                    <a:pt x="1" y="4560"/>
                  </a:cubicBezTo>
                  <a:cubicBezTo>
                    <a:pt x="1" y="8585"/>
                    <a:pt x="3275" y="11859"/>
                    <a:pt x="7287" y="11859"/>
                  </a:cubicBezTo>
                  <a:cubicBezTo>
                    <a:pt x="11312" y="11859"/>
                    <a:pt x="14586" y="8585"/>
                    <a:pt x="14586" y="4560"/>
                  </a:cubicBezTo>
                  <a:cubicBezTo>
                    <a:pt x="14586" y="2846"/>
                    <a:pt x="13979" y="1262"/>
                    <a:pt x="12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7231675" y="254700"/>
              <a:ext cx="66700" cy="68150"/>
            </a:xfrm>
            <a:custGeom>
              <a:avLst/>
              <a:gdLst/>
              <a:ahLst/>
              <a:cxnLst/>
              <a:rect l="l" t="t" r="r" b="b"/>
              <a:pathLst>
                <a:path w="2668" h="2726" extrusionOk="0">
                  <a:moveTo>
                    <a:pt x="1277" y="1"/>
                  </a:moveTo>
                  <a:cubicBezTo>
                    <a:pt x="1114" y="1"/>
                    <a:pt x="954" y="26"/>
                    <a:pt x="810" y="95"/>
                  </a:cubicBezTo>
                  <a:cubicBezTo>
                    <a:pt x="560" y="214"/>
                    <a:pt x="370" y="440"/>
                    <a:pt x="263" y="678"/>
                  </a:cubicBezTo>
                  <a:cubicBezTo>
                    <a:pt x="108" y="976"/>
                    <a:pt x="25" y="1297"/>
                    <a:pt x="1" y="1630"/>
                  </a:cubicBezTo>
                  <a:cubicBezTo>
                    <a:pt x="1" y="1928"/>
                    <a:pt x="60" y="2238"/>
                    <a:pt x="263" y="2452"/>
                  </a:cubicBezTo>
                  <a:cubicBezTo>
                    <a:pt x="431" y="2630"/>
                    <a:pt x="673" y="2726"/>
                    <a:pt x="921" y="2726"/>
                  </a:cubicBezTo>
                  <a:cubicBezTo>
                    <a:pt x="971" y="2726"/>
                    <a:pt x="1022" y="2722"/>
                    <a:pt x="1072" y="2714"/>
                  </a:cubicBezTo>
                  <a:cubicBezTo>
                    <a:pt x="1370" y="2690"/>
                    <a:pt x="1656" y="2535"/>
                    <a:pt x="1894" y="2345"/>
                  </a:cubicBezTo>
                  <a:cubicBezTo>
                    <a:pt x="2239" y="2071"/>
                    <a:pt x="2525" y="1714"/>
                    <a:pt x="2596" y="1297"/>
                  </a:cubicBezTo>
                  <a:cubicBezTo>
                    <a:pt x="2668" y="880"/>
                    <a:pt x="2501" y="392"/>
                    <a:pt x="2132" y="190"/>
                  </a:cubicBezTo>
                  <a:cubicBezTo>
                    <a:pt x="1989" y="106"/>
                    <a:pt x="1823" y="71"/>
                    <a:pt x="1644" y="35"/>
                  </a:cubicBezTo>
                  <a:cubicBezTo>
                    <a:pt x="1522" y="15"/>
                    <a:pt x="1399" y="1"/>
                    <a:pt x="1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7249250" y="241575"/>
              <a:ext cx="306300" cy="296500"/>
            </a:xfrm>
            <a:custGeom>
              <a:avLst/>
              <a:gdLst/>
              <a:ahLst/>
              <a:cxnLst/>
              <a:rect l="l" t="t" r="r" b="b"/>
              <a:pathLst>
                <a:path w="12252" h="11860" extrusionOk="0">
                  <a:moveTo>
                    <a:pt x="7489" y="0"/>
                  </a:moveTo>
                  <a:cubicBezTo>
                    <a:pt x="8930" y="1524"/>
                    <a:pt x="9859" y="3525"/>
                    <a:pt x="9394" y="5775"/>
                  </a:cubicBezTo>
                  <a:cubicBezTo>
                    <a:pt x="9216" y="7573"/>
                    <a:pt x="7954" y="9192"/>
                    <a:pt x="6323" y="10097"/>
                  </a:cubicBezTo>
                  <a:cubicBezTo>
                    <a:pt x="5384" y="10495"/>
                    <a:pt x="4417" y="10675"/>
                    <a:pt x="3460" y="10675"/>
                  </a:cubicBezTo>
                  <a:cubicBezTo>
                    <a:pt x="2268" y="10675"/>
                    <a:pt x="1090" y="10395"/>
                    <a:pt x="0" y="9906"/>
                  </a:cubicBezTo>
                  <a:lnTo>
                    <a:pt x="0" y="9906"/>
                  </a:lnTo>
                  <a:cubicBezTo>
                    <a:pt x="1298" y="11109"/>
                    <a:pt x="3048" y="11859"/>
                    <a:pt x="4953" y="11859"/>
                  </a:cubicBezTo>
                  <a:cubicBezTo>
                    <a:pt x="8978" y="11859"/>
                    <a:pt x="12252" y="8585"/>
                    <a:pt x="12252" y="4560"/>
                  </a:cubicBezTo>
                  <a:cubicBezTo>
                    <a:pt x="12252" y="2858"/>
                    <a:pt x="11645" y="1262"/>
                    <a:pt x="10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33"/>
          <p:cNvSpPr/>
          <p:nvPr/>
        </p:nvSpPr>
        <p:spPr>
          <a:xfrm>
            <a:off x="7713080" y="-667727"/>
            <a:ext cx="1734900" cy="1734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3"/>
          <p:cNvGrpSpPr/>
          <p:nvPr/>
        </p:nvGrpSpPr>
        <p:grpSpPr>
          <a:xfrm>
            <a:off x="6882210" y="4033046"/>
            <a:ext cx="609207" cy="609207"/>
            <a:chOff x="3796125" y="-35750"/>
            <a:chExt cx="773400" cy="773400"/>
          </a:xfrm>
        </p:grpSpPr>
        <p:sp>
          <p:nvSpPr>
            <p:cNvPr id="518" name="Google Shape;518;p33"/>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3"/>
          <p:cNvSpPr/>
          <p:nvPr/>
        </p:nvSpPr>
        <p:spPr>
          <a:xfrm>
            <a:off x="-259350" y="2819350"/>
            <a:ext cx="4452000" cy="445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521"/>
        <p:cNvGrpSpPr/>
        <p:nvPr/>
      </p:nvGrpSpPr>
      <p:grpSpPr>
        <a:xfrm>
          <a:off x="0" y="0"/>
          <a:ext cx="0" cy="0"/>
          <a:chOff x="0" y="0"/>
          <a:chExt cx="0" cy="0"/>
        </a:xfrm>
      </p:grpSpPr>
      <p:sp>
        <p:nvSpPr>
          <p:cNvPr id="522" name="Google Shape;522;p34"/>
          <p:cNvSpPr/>
          <p:nvPr/>
        </p:nvSpPr>
        <p:spPr>
          <a:xfrm>
            <a:off x="-200000" y="-536575"/>
            <a:ext cx="2151900" cy="2151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4"/>
          <p:cNvGrpSpPr/>
          <p:nvPr/>
        </p:nvGrpSpPr>
        <p:grpSpPr>
          <a:xfrm>
            <a:off x="278749" y="1353426"/>
            <a:ext cx="331557" cy="331557"/>
            <a:chOff x="3796125" y="-35750"/>
            <a:chExt cx="773400" cy="773400"/>
          </a:xfrm>
        </p:grpSpPr>
        <p:sp>
          <p:nvSpPr>
            <p:cNvPr id="524" name="Google Shape;524;p34"/>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34"/>
          <p:cNvSpPr/>
          <p:nvPr/>
        </p:nvSpPr>
        <p:spPr>
          <a:xfrm>
            <a:off x="-171698" y="4082950"/>
            <a:ext cx="2220466" cy="1069313"/>
          </a:xfrm>
          <a:custGeom>
            <a:avLst/>
            <a:gdLst/>
            <a:ahLst/>
            <a:cxnLst/>
            <a:rect l="l" t="t" r="r" b="b"/>
            <a:pathLst>
              <a:path w="107062" h="51558" extrusionOk="0">
                <a:moveTo>
                  <a:pt x="23266" y="0"/>
                </a:moveTo>
                <a:cubicBezTo>
                  <a:pt x="18767" y="0"/>
                  <a:pt x="14164" y="1727"/>
                  <a:pt x="10645" y="4766"/>
                </a:cubicBezTo>
                <a:cubicBezTo>
                  <a:pt x="4454" y="10123"/>
                  <a:pt x="1299" y="18708"/>
                  <a:pt x="644" y="27185"/>
                </a:cubicBezTo>
                <a:cubicBezTo>
                  <a:pt x="1" y="35365"/>
                  <a:pt x="6633" y="43532"/>
                  <a:pt x="8300" y="51533"/>
                </a:cubicBezTo>
                <a:lnTo>
                  <a:pt x="106205" y="51533"/>
                </a:lnTo>
                <a:lnTo>
                  <a:pt x="106205" y="51557"/>
                </a:lnTo>
                <a:cubicBezTo>
                  <a:pt x="107062" y="47545"/>
                  <a:pt x="106621" y="43235"/>
                  <a:pt x="104919" y="39544"/>
                </a:cubicBezTo>
                <a:cubicBezTo>
                  <a:pt x="102954" y="35269"/>
                  <a:pt x="99323" y="31912"/>
                  <a:pt x="95096" y="30424"/>
                </a:cubicBezTo>
                <a:cubicBezTo>
                  <a:pt x="91441" y="29138"/>
                  <a:pt x="87286" y="29150"/>
                  <a:pt x="84142" y="26768"/>
                </a:cubicBezTo>
                <a:cubicBezTo>
                  <a:pt x="79558" y="23292"/>
                  <a:pt x="78868" y="16017"/>
                  <a:pt x="74558" y="12148"/>
                </a:cubicBezTo>
                <a:cubicBezTo>
                  <a:pt x="72192" y="10011"/>
                  <a:pt x="69211" y="9279"/>
                  <a:pt x="66087" y="9279"/>
                </a:cubicBezTo>
                <a:cubicBezTo>
                  <a:pt x="63379" y="9279"/>
                  <a:pt x="60564" y="9829"/>
                  <a:pt x="57949" y="10493"/>
                </a:cubicBezTo>
                <a:cubicBezTo>
                  <a:pt x="54613" y="11341"/>
                  <a:pt x="51063" y="12273"/>
                  <a:pt x="47668" y="12273"/>
                </a:cubicBezTo>
                <a:cubicBezTo>
                  <a:pt x="45344" y="12273"/>
                  <a:pt x="43091" y="11836"/>
                  <a:pt x="41030" y="10635"/>
                </a:cubicBezTo>
                <a:cubicBezTo>
                  <a:pt x="37863" y="8790"/>
                  <a:pt x="35720" y="5444"/>
                  <a:pt x="32815" y="3170"/>
                </a:cubicBezTo>
                <a:cubicBezTo>
                  <a:pt x="30039" y="996"/>
                  <a:pt x="26683" y="0"/>
                  <a:pt x="23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rot="10800000">
            <a:off x="7088327" y="-2331"/>
            <a:ext cx="2220466" cy="1069313"/>
          </a:xfrm>
          <a:custGeom>
            <a:avLst/>
            <a:gdLst/>
            <a:ahLst/>
            <a:cxnLst/>
            <a:rect l="l" t="t" r="r" b="b"/>
            <a:pathLst>
              <a:path w="107062" h="51558" extrusionOk="0">
                <a:moveTo>
                  <a:pt x="23266" y="0"/>
                </a:moveTo>
                <a:cubicBezTo>
                  <a:pt x="18767" y="0"/>
                  <a:pt x="14164" y="1727"/>
                  <a:pt x="10645" y="4766"/>
                </a:cubicBezTo>
                <a:cubicBezTo>
                  <a:pt x="4454" y="10123"/>
                  <a:pt x="1299" y="18708"/>
                  <a:pt x="644" y="27185"/>
                </a:cubicBezTo>
                <a:cubicBezTo>
                  <a:pt x="1" y="35365"/>
                  <a:pt x="6633" y="43532"/>
                  <a:pt x="8300" y="51533"/>
                </a:cubicBezTo>
                <a:lnTo>
                  <a:pt x="106205" y="51533"/>
                </a:lnTo>
                <a:lnTo>
                  <a:pt x="106205" y="51557"/>
                </a:lnTo>
                <a:cubicBezTo>
                  <a:pt x="107062" y="47545"/>
                  <a:pt x="106621" y="43235"/>
                  <a:pt x="104919" y="39544"/>
                </a:cubicBezTo>
                <a:cubicBezTo>
                  <a:pt x="102954" y="35269"/>
                  <a:pt x="99323" y="31912"/>
                  <a:pt x="95096" y="30424"/>
                </a:cubicBezTo>
                <a:cubicBezTo>
                  <a:pt x="91441" y="29138"/>
                  <a:pt x="87286" y="29150"/>
                  <a:pt x="84142" y="26768"/>
                </a:cubicBezTo>
                <a:cubicBezTo>
                  <a:pt x="79558" y="23292"/>
                  <a:pt x="78868" y="16017"/>
                  <a:pt x="74558" y="12148"/>
                </a:cubicBezTo>
                <a:cubicBezTo>
                  <a:pt x="72192" y="10011"/>
                  <a:pt x="69211" y="9279"/>
                  <a:pt x="66087" y="9279"/>
                </a:cubicBezTo>
                <a:cubicBezTo>
                  <a:pt x="63379" y="9279"/>
                  <a:pt x="60564" y="9829"/>
                  <a:pt x="57949" y="10493"/>
                </a:cubicBezTo>
                <a:cubicBezTo>
                  <a:pt x="54613" y="11341"/>
                  <a:pt x="51063" y="12273"/>
                  <a:pt x="47668" y="12273"/>
                </a:cubicBezTo>
                <a:cubicBezTo>
                  <a:pt x="45344" y="12273"/>
                  <a:pt x="43091" y="11836"/>
                  <a:pt x="41030" y="10635"/>
                </a:cubicBezTo>
                <a:cubicBezTo>
                  <a:pt x="37863" y="8790"/>
                  <a:pt x="35720" y="5444"/>
                  <a:pt x="32815" y="3170"/>
                </a:cubicBezTo>
                <a:cubicBezTo>
                  <a:pt x="30039" y="996"/>
                  <a:pt x="26683" y="0"/>
                  <a:pt x="23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rot="-301037" flipH="1">
            <a:off x="6397992" y="133570"/>
            <a:ext cx="566797" cy="491612"/>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rot="-301037" flipH="1">
            <a:off x="2319892" y="4776120"/>
            <a:ext cx="566797" cy="491612"/>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34"/>
          <p:cNvGrpSpPr/>
          <p:nvPr/>
        </p:nvGrpSpPr>
        <p:grpSpPr>
          <a:xfrm>
            <a:off x="-171691" y="2850450"/>
            <a:ext cx="1577723" cy="893906"/>
            <a:chOff x="3467026" y="90021"/>
            <a:chExt cx="2493241" cy="1412619"/>
          </a:xfrm>
        </p:grpSpPr>
        <p:grpSp>
          <p:nvGrpSpPr>
            <p:cNvPr id="531" name="Google Shape;531;p34"/>
            <p:cNvGrpSpPr/>
            <p:nvPr/>
          </p:nvGrpSpPr>
          <p:grpSpPr>
            <a:xfrm>
              <a:off x="3467026" y="259199"/>
              <a:ext cx="835891" cy="835891"/>
              <a:chOff x="3796125" y="-35750"/>
              <a:chExt cx="773400" cy="773400"/>
            </a:xfrm>
          </p:grpSpPr>
          <p:sp>
            <p:nvSpPr>
              <p:cNvPr id="532" name="Google Shape;532;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4" name="Google Shape;534;p34"/>
            <p:cNvCxnSpPr/>
            <p:nvPr/>
          </p:nvCxnSpPr>
          <p:spPr>
            <a:xfrm rot="10800000" flipH="1">
              <a:off x="4029075" y="352350"/>
              <a:ext cx="1095300" cy="314400"/>
            </a:xfrm>
            <a:prstGeom prst="straightConnector1">
              <a:avLst/>
            </a:prstGeom>
            <a:noFill/>
            <a:ln w="28575" cap="rnd" cmpd="sng">
              <a:solidFill>
                <a:schemeClr val="accent5"/>
              </a:solidFill>
              <a:prstDash val="solid"/>
              <a:round/>
              <a:headEnd type="none" w="med" len="med"/>
              <a:tailEnd type="none" w="med" len="med"/>
            </a:ln>
          </p:spPr>
        </p:cxnSp>
        <p:grpSp>
          <p:nvGrpSpPr>
            <p:cNvPr id="535" name="Google Shape;535;p34"/>
            <p:cNvGrpSpPr/>
            <p:nvPr/>
          </p:nvGrpSpPr>
          <p:grpSpPr>
            <a:xfrm>
              <a:off x="4724445" y="90021"/>
              <a:ext cx="576724" cy="576724"/>
              <a:chOff x="3796125" y="-35750"/>
              <a:chExt cx="773400" cy="773400"/>
            </a:xfrm>
          </p:grpSpPr>
          <p:sp>
            <p:nvSpPr>
              <p:cNvPr id="536" name="Google Shape;536;p34"/>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8" name="Google Shape;538;p34"/>
            <p:cNvCxnSpPr/>
            <p:nvPr/>
          </p:nvCxnSpPr>
          <p:spPr>
            <a:xfrm rot="10800000">
              <a:off x="5119650" y="520050"/>
              <a:ext cx="347700" cy="451500"/>
            </a:xfrm>
            <a:prstGeom prst="straightConnector1">
              <a:avLst/>
            </a:prstGeom>
            <a:noFill/>
            <a:ln w="28575" cap="rnd" cmpd="sng">
              <a:solidFill>
                <a:schemeClr val="accent5"/>
              </a:solidFill>
              <a:prstDash val="solid"/>
              <a:round/>
              <a:headEnd type="none" w="med" len="med"/>
              <a:tailEnd type="none" w="med" len="med"/>
            </a:ln>
          </p:spPr>
        </p:cxnSp>
        <p:grpSp>
          <p:nvGrpSpPr>
            <p:cNvPr id="539" name="Google Shape;539;p34"/>
            <p:cNvGrpSpPr/>
            <p:nvPr/>
          </p:nvGrpSpPr>
          <p:grpSpPr>
            <a:xfrm>
              <a:off x="5124376" y="666749"/>
              <a:ext cx="835891" cy="835891"/>
              <a:chOff x="3796125" y="-35750"/>
              <a:chExt cx="773400" cy="773400"/>
            </a:xfrm>
          </p:grpSpPr>
          <p:sp>
            <p:nvSpPr>
              <p:cNvPr id="540" name="Google Shape;540;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 name="Google Shape;542;p34"/>
          <p:cNvGrpSpPr/>
          <p:nvPr/>
        </p:nvGrpSpPr>
        <p:grpSpPr>
          <a:xfrm rot="10800000" flipH="1">
            <a:off x="7944681" y="1412600"/>
            <a:ext cx="1413169" cy="800673"/>
            <a:chOff x="3467026" y="90021"/>
            <a:chExt cx="2493241" cy="1412619"/>
          </a:xfrm>
        </p:grpSpPr>
        <p:grpSp>
          <p:nvGrpSpPr>
            <p:cNvPr id="543" name="Google Shape;543;p34"/>
            <p:cNvGrpSpPr/>
            <p:nvPr/>
          </p:nvGrpSpPr>
          <p:grpSpPr>
            <a:xfrm>
              <a:off x="3467026" y="259199"/>
              <a:ext cx="835891" cy="835891"/>
              <a:chOff x="3796125" y="-35750"/>
              <a:chExt cx="773400" cy="773400"/>
            </a:xfrm>
          </p:grpSpPr>
          <p:sp>
            <p:nvSpPr>
              <p:cNvPr id="544" name="Google Shape;544;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rot="-5669579">
                <a:off x="3906531" y="380700"/>
                <a:ext cx="257038" cy="222948"/>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6" name="Google Shape;546;p34"/>
            <p:cNvCxnSpPr/>
            <p:nvPr/>
          </p:nvCxnSpPr>
          <p:spPr>
            <a:xfrm rot="10800000" flipH="1">
              <a:off x="4029075" y="352350"/>
              <a:ext cx="1095300" cy="314400"/>
            </a:xfrm>
            <a:prstGeom prst="straightConnector1">
              <a:avLst/>
            </a:prstGeom>
            <a:noFill/>
            <a:ln w="28575" cap="rnd" cmpd="sng">
              <a:solidFill>
                <a:schemeClr val="accent5"/>
              </a:solidFill>
              <a:prstDash val="solid"/>
              <a:round/>
              <a:headEnd type="none" w="med" len="med"/>
              <a:tailEnd type="none" w="med" len="med"/>
            </a:ln>
          </p:spPr>
        </p:cxnSp>
        <p:grpSp>
          <p:nvGrpSpPr>
            <p:cNvPr id="547" name="Google Shape;547;p34"/>
            <p:cNvGrpSpPr/>
            <p:nvPr/>
          </p:nvGrpSpPr>
          <p:grpSpPr>
            <a:xfrm>
              <a:off x="4724445" y="90021"/>
              <a:ext cx="576724" cy="576724"/>
              <a:chOff x="3796125" y="-35750"/>
              <a:chExt cx="773400" cy="773400"/>
            </a:xfrm>
          </p:grpSpPr>
          <p:sp>
            <p:nvSpPr>
              <p:cNvPr id="548" name="Google Shape;548;p34"/>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rot="-5213359">
                <a:off x="3901403" y="295076"/>
                <a:ext cx="257038" cy="222954"/>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0" name="Google Shape;550;p34"/>
            <p:cNvCxnSpPr/>
            <p:nvPr/>
          </p:nvCxnSpPr>
          <p:spPr>
            <a:xfrm rot="10800000">
              <a:off x="5119650" y="520050"/>
              <a:ext cx="347700" cy="451500"/>
            </a:xfrm>
            <a:prstGeom prst="straightConnector1">
              <a:avLst/>
            </a:prstGeom>
            <a:noFill/>
            <a:ln w="28575" cap="rnd" cmpd="sng">
              <a:solidFill>
                <a:schemeClr val="accent5"/>
              </a:solidFill>
              <a:prstDash val="solid"/>
              <a:round/>
              <a:headEnd type="none" w="med" len="med"/>
              <a:tailEnd type="none" w="med" len="med"/>
            </a:ln>
          </p:spPr>
        </p:cxnSp>
        <p:grpSp>
          <p:nvGrpSpPr>
            <p:cNvPr id="551" name="Google Shape;551;p34"/>
            <p:cNvGrpSpPr/>
            <p:nvPr/>
          </p:nvGrpSpPr>
          <p:grpSpPr>
            <a:xfrm>
              <a:off x="5124376" y="666749"/>
              <a:ext cx="835891" cy="835891"/>
              <a:chOff x="3796125" y="-35750"/>
              <a:chExt cx="773400" cy="773400"/>
            </a:xfrm>
          </p:grpSpPr>
          <p:sp>
            <p:nvSpPr>
              <p:cNvPr id="552" name="Google Shape;552;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rot="-5772885">
                <a:off x="3915516" y="355915"/>
                <a:ext cx="257036" cy="222952"/>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 name="Google Shape;554;p34"/>
          <p:cNvSpPr/>
          <p:nvPr/>
        </p:nvSpPr>
        <p:spPr>
          <a:xfrm>
            <a:off x="7973425" y="3612075"/>
            <a:ext cx="2151900" cy="2151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5"/>
        <p:cNvGrpSpPr/>
        <p:nvPr/>
      </p:nvGrpSpPr>
      <p:grpSpPr>
        <a:xfrm>
          <a:off x="0" y="0"/>
          <a:ext cx="0" cy="0"/>
          <a:chOff x="0" y="0"/>
          <a:chExt cx="0" cy="0"/>
        </a:xfrm>
      </p:grpSpPr>
      <p:grpSp>
        <p:nvGrpSpPr>
          <p:cNvPr id="156" name="Google Shape;156;p16"/>
          <p:cNvGrpSpPr/>
          <p:nvPr/>
        </p:nvGrpSpPr>
        <p:grpSpPr>
          <a:xfrm>
            <a:off x="175650" y="176100"/>
            <a:ext cx="8792700" cy="4791300"/>
            <a:chOff x="175650" y="176100"/>
            <a:chExt cx="8792700" cy="4791300"/>
          </a:xfrm>
        </p:grpSpPr>
        <p:sp>
          <p:nvSpPr>
            <p:cNvPr id="157" name="Google Shape;157;p16"/>
            <p:cNvSpPr/>
            <p:nvPr/>
          </p:nvSpPr>
          <p:spPr>
            <a:xfrm>
              <a:off x="175650" y="176100"/>
              <a:ext cx="8792700" cy="4791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8" name="Google Shape;158;p16"/>
            <p:cNvSpPr/>
            <p:nvPr/>
          </p:nvSpPr>
          <p:spPr>
            <a:xfrm rot="-5400000">
              <a:off x="8476325" y="4475650"/>
              <a:ext cx="503700" cy="479700"/>
            </a:xfrm>
            <a:prstGeom prst="round1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159" name="Google Shape;159;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0" name="Google Shape;160;p16"/>
          <p:cNvGrpSpPr/>
          <p:nvPr/>
        </p:nvGrpSpPr>
        <p:grpSpPr>
          <a:xfrm>
            <a:off x="-158025" y="277025"/>
            <a:ext cx="8946300" cy="5003075"/>
            <a:chOff x="-158025" y="277025"/>
            <a:chExt cx="8946300" cy="5003075"/>
          </a:xfrm>
        </p:grpSpPr>
        <p:sp>
          <p:nvSpPr>
            <p:cNvPr id="161" name="Google Shape;161;p16"/>
            <p:cNvSpPr/>
            <p:nvPr/>
          </p:nvSpPr>
          <p:spPr>
            <a:xfrm>
              <a:off x="-158025" y="4666600"/>
              <a:ext cx="613500" cy="61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2" name="Google Shape;162;p16"/>
            <p:cNvSpPr/>
            <p:nvPr/>
          </p:nvSpPr>
          <p:spPr>
            <a:xfrm>
              <a:off x="8544075" y="277025"/>
              <a:ext cx="244200" cy="2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Tree>
    <p:extLst>
      <p:ext uri="{BB962C8B-B14F-4D97-AF65-F5344CB8AC3E}">
        <p14:creationId xmlns:p14="http://schemas.microsoft.com/office/powerpoint/2010/main" val="313057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D8C-FFBE-7EFD-DC38-8F7BC6EE75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BCEAC8-22D4-7B5F-8F53-1297E6A282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096BF1-B168-25CD-70F8-F1EE1B0DE5A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1FC40D-FEF6-D132-CF91-148488A672A0}"/>
              </a:ext>
            </a:extLst>
          </p:cNvPr>
          <p:cNvSpPr>
            <a:spLocks noGrp="1"/>
          </p:cNvSpPr>
          <p:nvPr>
            <p:ph type="dt" sz="half" idx="10"/>
          </p:nvPr>
        </p:nvSpPr>
        <p:spPr/>
        <p:txBody>
          <a:bodyPr/>
          <a:lstStyle/>
          <a:p>
            <a:fld id="{3D7B1FAA-5A0D-44AB-B702-FBB81CB49F3D}" type="datetimeFigureOut">
              <a:rPr lang="en-IN" smtClean="0"/>
              <a:t>09-07-2024</a:t>
            </a:fld>
            <a:endParaRPr lang="en-IN"/>
          </a:p>
        </p:txBody>
      </p:sp>
      <p:sp>
        <p:nvSpPr>
          <p:cNvPr id="6" name="Footer Placeholder 5">
            <a:extLst>
              <a:ext uri="{FF2B5EF4-FFF2-40B4-BE49-F238E27FC236}">
                <a16:creationId xmlns:a16="http://schemas.microsoft.com/office/drawing/2014/main" id="{68F5722D-5E3E-8A97-2F97-487B80E150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A22AA3-85AA-1081-9606-1B20FD24E0E2}"/>
              </a:ext>
            </a:extLst>
          </p:cNvPr>
          <p:cNvSpPr>
            <a:spLocks noGrp="1"/>
          </p:cNvSpPr>
          <p:nvPr>
            <p:ph type="sldNum" sz="quarter" idx="12"/>
          </p:nvPr>
        </p:nvSpPr>
        <p:spPr/>
        <p:txBody>
          <a:bodyPr/>
          <a:lstStyle/>
          <a:p>
            <a:fld id="{F8B4D866-83B4-437B-A24D-22D780E98168}" type="slidenum">
              <a:rPr lang="en-IN" smtClean="0"/>
              <a:t>‹#›</a:t>
            </a:fld>
            <a:endParaRPr lang="en-IN"/>
          </a:p>
        </p:txBody>
      </p:sp>
    </p:spTree>
    <p:extLst>
      <p:ext uri="{BB962C8B-B14F-4D97-AF65-F5344CB8AC3E}">
        <p14:creationId xmlns:p14="http://schemas.microsoft.com/office/powerpoint/2010/main" val="5818696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1pPr>
            <a:lvl2pPr lvl="1">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2pPr>
            <a:lvl3pPr lvl="2">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3pPr>
            <a:lvl4pPr lvl="3">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4pPr>
            <a:lvl5pPr lvl="4">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5pPr>
            <a:lvl6pPr lvl="5">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6pPr>
            <a:lvl7pPr lvl="6">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7pPr>
            <a:lvl8pPr lvl="7">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8pPr>
            <a:lvl9pPr lvl="8">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0" r:id="rId2"/>
    <p:sldLayoutId id="2147483679" r:id="rId3"/>
    <p:sldLayoutId id="2147483680" r:id="rId4"/>
    <p:sldLayoutId id="2147483685" r:id="rId5"/>
    <p:sldLayoutId id="214748368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2" name="TextBox 1">
            <a:extLst>
              <a:ext uri="{FF2B5EF4-FFF2-40B4-BE49-F238E27FC236}">
                <a16:creationId xmlns:a16="http://schemas.microsoft.com/office/drawing/2014/main" id="{E48E8F63-20E5-2077-8B23-EAA305B27789}"/>
              </a:ext>
            </a:extLst>
          </p:cNvPr>
          <p:cNvSpPr txBox="1"/>
          <p:nvPr/>
        </p:nvSpPr>
        <p:spPr>
          <a:xfrm>
            <a:off x="258802" y="4584937"/>
            <a:ext cx="651600" cy="646331"/>
          </a:xfrm>
          <a:prstGeom prst="rect">
            <a:avLst/>
          </a:prstGeom>
          <a:noFill/>
        </p:spPr>
        <p:txBody>
          <a:bodyPr wrap="square" rtlCol="0">
            <a:spAutoFit/>
          </a:bodyPr>
          <a:lstStyle/>
          <a:p>
            <a:r>
              <a:rPr lang="en-US" sz="3600" dirty="0">
                <a:latin typeface="Lexend Deca" panose="020B0604020202020204" charset="0"/>
              </a:rPr>
              <a:t> </a:t>
            </a:r>
          </a:p>
        </p:txBody>
      </p:sp>
      <p:pic>
        <p:nvPicPr>
          <p:cNvPr id="10" name="Picture 2">
            <a:extLst>
              <a:ext uri="{FF2B5EF4-FFF2-40B4-BE49-F238E27FC236}">
                <a16:creationId xmlns:a16="http://schemas.microsoft.com/office/drawing/2014/main" id="{44E9374A-BDC8-830E-B4B0-AA28D7BC2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03" y="229747"/>
            <a:ext cx="7917009" cy="895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08C176B-2381-1CC2-E2A0-566946F08FA4}"/>
              </a:ext>
            </a:extLst>
          </p:cNvPr>
          <p:cNvSpPr txBox="1"/>
          <p:nvPr/>
        </p:nvSpPr>
        <p:spPr>
          <a:xfrm>
            <a:off x="716937" y="1360588"/>
            <a:ext cx="8014447" cy="400110"/>
          </a:xfrm>
          <a:prstGeom prst="rect">
            <a:avLst/>
          </a:prstGeom>
          <a:noFill/>
        </p:spPr>
        <p:txBody>
          <a:bodyPr wrap="square">
            <a:spAutoFit/>
          </a:bodyPr>
          <a:lstStyle/>
          <a:p>
            <a:r>
              <a:rPr lang="en-US" sz="2000" b="1" dirty="0"/>
              <a:t>“</a:t>
            </a:r>
            <a:r>
              <a:rPr lang="en-US" sz="2000" b="1" dirty="0">
                <a:latin typeface="Times New Roman" panose="02020603050405020304" pitchFamily="18" charset="0"/>
                <a:cs typeface="Times New Roman" panose="02020603050405020304" pitchFamily="18" charset="0"/>
              </a:rPr>
              <a:t>DEPARTMENT OF COMPUTER SCIENCE AND ENGINEERING</a:t>
            </a:r>
            <a:r>
              <a:rPr lang="en-US" sz="2000" b="1" dirty="0"/>
              <a:t>” </a:t>
            </a:r>
          </a:p>
        </p:txBody>
      </p:sp>
      <p:sp>
        <p:nvSpPr>
          <p:cNvPr id="14" name="TextBox 13">
            <a:extLst>
              <a:ext uri="{FF2B5EF4-FFF2-40B4-BE49-F238E27FC236}">
                <a16:creationId xmlns:a16="http://schemas.microsoft.com/office/drawing/2014/main" id="{158A7CE1-1CBF-B5D7-8F1F-AE4ACB8B73CA}"/>
              </a:ext>
            </a:extLst>
          </p:cNvPr>
          <p:cNvSpPr txBox="1"/>
          <p:nvPr/>
        </p:nvSpPr>
        <p:spPr>
          <a:xfrm>
            <a:off x="1305863" y="1997901"/>
            <a:ext cx="6342823" cy="2246769"/>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DBMS MINI PROJECT ON </a:t>
            </a:r>
          </a:p>
          <a:p>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“CAR RENTAL MANAGEMENT SYSTEM”</a:t>
            </a:r>
          </a:p>
          <a:p>
            <a:r>
              <a:rPr lang="en-US" sz="2000" b="1" dirty="0">
                <a:latin typeface="Times New Roman" panose="02020603050405020304" pitchFamily="18" charset="0"/>
                <a:cs typeface="Times New Roman" panose="02020603050405020304" pitchFamily="18" charset="0"/>
              </a:rPr>
              <a:t> </a:t>
            </a:r>
          </a:p>
          <a:p>
            <a:pPr algn="ctr"/>
            <a:r>
              <a:rPr lang="en-US" sz="2000" b="1" dirty="0">
                <a:latin typeface="Times New Roman" panose="02020603050405020304" pitchFamily="18" charset="0"/>
                <a:cs typeface="Times New Roman" panose="02020603050405020304" pitchFamily="18" charset="0"/>
              </a:rPr>
              <a:t>SUBJECT CODE:22CLU403 </a:t>
            </a:r>
          </a:p>
          <a:p>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FACALTY INCHARGE :VEENA POTDAR</a:t>
            </a:r>
          </a:p>
        </p:txBody>
      </p:sp>
      <p:pic>
        <p:nvPicPr>
          <p:cNvPr id="15" name="Picture 14">
            <a:extLst>
              <a:ext uri="{FF2B5EF4-FFF2-40B4-BE49-F238E27FC236}">
                <a16:creationId xmlns:a16="http://schemas.microsoft.com/office/drawing/2014/main" id="{E729182B-322B-FB70-1CA5-E89EF2054911}"/>
              </a:ext>
            </a:extLst>
          </p:cNvPr>
          <p:cNvPicPr>
            <a:picLocks noChangeAspect="1"/>
          </p:cNvPicPr>
          <p:nvPr/>
        </p:nvPicPr>
        <p:blipFill>
          <a:blip r:embed="rId4"/>
          <a:stretch>
            <a:fillRect/>
          </a:stretch>
        </p:blipFill>
        <p:spPr>
          <a:xfrm>
            <a:off x="910330" y="5350099"/>
            <a:ext cx="7627662" cy="3059359"/>
          </a:xfrm>
          <a:prstGeom prst="rect">
            <a:avLst/>
          </a:prstGeom>
        </p:spPr>
      </p:pic>
      <p:sp>
        <p:nvSpPr>
          <p:cNvPr id="16" name="TextBox 15">
            <a:extLst>
              <a:ext uri="{FF2B5EF4-FFF2-40B4-BE49-F238E27FC236}">
                <a16:creationId xmlns:a16="http://schemas.microsoft.com/office/drawing/2014/main" id="{6885FD6F-1F48-2CA4-6FE7-5401746A7E1B}"/>
              </a:ext>
            </a:extLst>
          </p:cNvPr>
          <p:cNvSpPr txBox="1"/>
          <p:nvPr/>
        </p:nvSpPr>
        <p:spPr>
          <a:xfrm>
            <a:off x="1093455" y="-369332"/>
            <a:ext cx="7261412" cy="369332"/>
          </a:xfrm>
          <a:prstGeom prst="rect">
            <a:avLst/>
          </a:prstGeom>
          <a:noFill/>
        </p:spPr>
        <p:txBody>
          <a:bodyPr wrap="square" rtlCol="0">
            <a:spAutoFit/>
          </a:bodyPr>
          <a:lstStyle/>
          <a:p>
            <a:pPr algn="ctr"/>
            <a:r>
              <a:rPr lang="en-US" sz="1800" b="1" dirty="0">
                <a:latin typeface="Arial Black" panose="020B0A04020102020204" pitchFamily="34" charset="0"/>
                <a:ea typeface="Roboto Medium" panose="02000000000000000000" pitchFamily="2" charset="0"/>
                <a:cs typeface="Roboto Medium" panose="02000000000000000000" pitchFamily="2" charset="0"/>
              </a:rPr>
              <a:t>CAR RENTAL MANAGEMENT SYSTEM</a:t>
            </a:r>
          </a:p>
        </p:txBody>
      </p:sp>
      <p:pic>
        <p:nvPicPr>
          <p:cNvPr id="17" name="Graphic 16" descr="Car">
            <a:extLst>
              <a:ext uri="{FF2B5EF4-FFF2-40B4-BE49-F238E27FC236}">
                <a16:creationId xmlns:a16="http://schemas.microsoft.com/office/drawing/2014/main" id="{FE2BCA22-533E-9D7A-C442-8EE9C02D5A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144" y="545274"/>
            <a:ext cx="815314" cy="815314"/>
          </a:xfrm>
          <a:prstGeom prst="rect">
            <a:avLst/>
          </a:prstGeom>
        </p:spPr>
      </p:pic>
    </p:spTree>
    <p:extLst>
      <p:ext uri="{BB962C8B-B14F-4D97-AF65-F5344CB8AC3E}">
        <p14:creationId xmlns:p14="http://schemas.microsoft.com/office/powerpoint/2010/main" val="10063588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E0A2F-E6B1-4061-FF6B-A049EACE492B}"/>
              </a:ext>
            </a:extLst>
          </p:cNvPr>
          <p:cNvSpPr txBox="1"/>
          <p:nvPr/>
        </p:nvSpPr>
        <p:spPr>
          <a:xfrm>
            <a:off x="-814039" y="94866"/>
            <a:ext cx="1057523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SNAPSHOT OF AVAILABLE CAR</a:t>
            </a:r>
          </a:p>
        </p:txBody>
      </p:sp>
      <p:pic>
        <p:nvPicPr>
          <p:cNvPr id="8" name="Picture 7">
            <a:extLst>
              <a:ext uri="{FF2B5EF4-FFF2-40B4-BE49-F238E27FC236}">
                <a16:creationId xmlns:a16="http://schemas.microsoft.com/office/drawing/2014/main" id="{3360D198-18B1-F915-CC72-09DFF97F769D}"/>
              </a:ext>
            </a:extLst>
          </p:cNvPr>
          <p:cNvPicPr>
            <a:picLocks noChangeAspect="1"/>
          </p:cNvPicPr>
          <p:nvPr/>
        </p:nvPicPr>
        <p:blipFill>
          <a:blip r:embed="rId2"/>
          <a:stretch>
            <a:fillRect/>
          </a:stretch>
        </p:blipFill>
        <p:spPr>
          <a:xfrm>
            <a:off x="276618" y="739040"/>
            <a:ext cx="8590763" cy="4091144"/>
          </a:xfrm>
          <a:prstGeom prst="rect">
            <a:avLst/>
          </a:prstGeom>
        </p:spPr>
      </p:pic>
    </p:spTree>
    <p:extLst>
      <p:ext uri="{BB962C8B-B14F-4D97-AF65-F5344CB8AC3E}">
        <p14:creationId xmlns:p14="http://schemas.microsoft.com/office/powerpoint/2010/main" val="14511586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7DC4E82-8AE7-664E-5429-CC317E8D6E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30109" y="588170"/>
            <a:ext cx="3786819" cy="4054580"/>
          </a:xfrm>
          <a:prstGeom prst="rect">
            <a:avLst/>
          </a:prstGeom>
        </p:spPr>
      </p:pic>
      <p:sp>
        <p:nvSpPr>
          <p:cNvPr id="2" name="TextBox 1">
            <a:extLst>
              <a:ext uri="{FF2B5EF4-FFF2-40B4-BE49-F238E27FC236}">
                <a16:creationId xmlns:a16="http://schemas.microsoft.com/office/drawing/2014/main" id="{A749A3F0-766D-6B13-E053-F56ED95C541F}"/>
              </a:ext>
            </a:extLst>
          </p:cNvPr>
          <p:cNvSpPr txBox="1"/>
          <p:nvPr/>
        </p:nvSpPr>
        <p:spPr>
          <a:xfrm>
            <a:off x="2743200" y="57761"/>
            <a:ext cx="670201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BOOKINGS OF CAR </a:t>
            </a:r>
          </a:p>
        </p:txBody>
      </p:sp>
      <p:pic>
        <p:nvPicPr>
          <p:cNvPr id="3" name="Picture 2">
            <a:extLst>
              <a:ext uri="{FF2B5EF4-FFF2-40B4-BE49-F238E27FC236}">
                <a16:creationId xmlns:a16="http://schemas.microsoft.com/office/drawing/2014/main" id="{CCE82BEA-EF3D-1A9A-C155-F4E04390CB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072" y="2785374"/>
            <a:ext cx="4244928" cy="1857375"/>
          </a:xfrm>
          <a:prstGeom prst="rect">
            <a:avLst/>
          </a:prstGeom>
          <a:noFill/>
          <a:ln>
            <a:noFill/>
          </a:ln>
        </p:spPr>
      </p:pic>
      <p:pic>
        <p:nvPicPr>
          <p:cNvPr id="8" name="Picture 7">
            <a:extLst>
              <a:ext uri="{FF2B5EF4-FFF2-40B4-BE49-F238E27FC236}">
                <a16:creationId xmlns:a16="http://schemas.microsoft.com/office/drawing/2014/main" id="{6E84E1E7-1894-A37B-D8E9-38CF7485F0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072" y="588170"/>
            <a:ext cx="4244928" cy="1857375"/>
          </a:xfrm>
          <a:prstGeom prst="rect">
            <a:avLst/>
          </a:prstGeom>
          <a:noFill/>
          <a:ln>
            <a:noFill/>
          </a:ln>
        </p:spPr>
      </p:pic>
    </p:spTree>
    <p:extLst>
      <p:ext uri="{BB962C8B-B14F-4D97-AF65-F5344CB8AC3E}">
        <p14:creationId xmlns:p14="http://schemas.microsoft.com/office/powerpoint/2010/main" val="12435501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49A3F0-766D-6B13-E053-F56ED95C541F}"/>
              </a:ext>
            </a:extLst>
          </p:cNvPr>
          <p:cNvSpPr txBox="1"/>
          <p:nvPr/>
        </p:nvSpPr>
        <p:spPr>
          <a:xfrm>
            <a:off x="2786231" y="0"/>
            <a:ext cx="6702014" cy="461665"/>
          </a:xfrm>
          <a:prstGeom prst="rect">
            <a:avLst/>
          </a:prstGeom>
          <a:noFill/>
        </p:spPr>
        <p:txBody>
          <a:bodyPr wrap="square" rtlCol="0">
            <a:spAutoFit/>
          </a:bodyPr>
          <a:lstStyle/>
          <a:p>
            <a:r>
              <a:rPr lang="en-US" sz="2400" b="1" dirty="0">
                <a:effectLst/>
                <a:latin typeface="Times New Roman" panose="02020603050405020304" pitchFamily="18" charset="0"/>
                <a:ea typeface="Times New Roman" panose="02020603050405020304" pitchFamily="18" charset="0"/>
              </a:rPr>
              <a:t>BOOKING RETURNED </a:t>
            </a:r>
            <a:endParaRPr lang="en-US" sz="2400" b="1"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9FF325E-D2A9-E9A0-A7F4-C469D2823E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3062" y="563129"/>
            <a:ext cx="4700924" cy="4434834"/>
          </a:xfrm>
          <a:prstGeom prst="rect">
            <a:avLst/>
          </a:prstGeom>
          <a:noFill/>
          <a:ln>
            <a:noFill/>
          </a:ln>
        </p:spPr>
      </p:pic>
    </p:spTree>
    <p:extLst>
      <p:ext uri="{BB962C8B-B14F-4D97-AF65-F5344CB8AC3E}">
        <p14:creationId xmlns:p14="http://schemas.microsoft.com/office/powerpoint/2010/main" val="23139443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689263-0429-0729-D876-6F440CA4A97E}"/>
              </a:ext>
            </a:extLst>
          </p:cNvPr>
          <p:cNvPicPr>
            <a:picLocks noGrp="1" noChangeAspect="1"/>
          </p:cNvPicPr>
          <p:nvPr>
            <p:ph sz="half" idx="1"/>
          </p:nvPr>
        </p:nvPicPr>
        <p:blipFill>
          <a:blip r:embed="rId2"/>
          <a:stretch>
            <a:fillRect/>
          </a:stretch>
        </p:blipFill>
        <p:spPr>
          <a:xfrm>
            <a:off x="3883355" y="2865441"/>
            <a:ext cx="4359185" cy="1788812"/>
          </a:xfrm>
          <a:prstGeom prst="rect">
            <a:avLst/>
          </a:prstGeom>
        </p:spPr>
      </p:pic>
      <p:pic>
        <p:nvPicPr>
          <p:cNvPr id="11" name="Content Placeholder 10">
            <a:extLst>
              <a:ext uri="{FF2B5EF4-FFF2-40B4-BE49-F238E27FC236}">
                <a16:creationId xmlns:a16="http://schemas.microsoft.com/office/drawing/2014/main" id="{86183E44-FBA7-EFFD-FBB6-F0ECCA829E15}"/>
              </a:ext>
            </a:extLst>
          </p:cNvPr>
          <p:cNvPicPr>
            <a:picLocks noGrp="1" noChangeAspect="1"/>
          </p:cNvPicPr>
          <p:nvPr>
            <p:ph sz="half" idx="2"/>
          </p:nvPr>
        </p:nvPicPr>
        <p:blipFill>
          <a:blip r:embed="rId3"/>
          <a:stretch>
            <a:fillRect/>
          </a:stretch>
        </p:blipFill>
        <p:spPr>
          <a:xfrm>
            <a:off x="272675" y="666391"/>
            <a:ext cx="3395708" cy="3758960"/>
          </a:xfrm>
          <a:prstGeom prst="rect">
            <a:avLst/>
          </a:prstGeom>
        </p:spPr>
      </p:pic>
      <p:pic>
        <p:nvPicPr>
          <p:cNvPr id="12" name="Picture 11">
            <a:extLst>
              <a:ext uri="{FF2B5EF4-FFF2-40B4-BE49-F238E27FC236}">
                <a16:creationId xmlns:a16="http://schemas.microsoft.com/office/drawing/2014/main" id="{EA236D03-4E4C-DF55-149F-862C3F608E05}"/>
              </a:ext>
            </a:extLst>
          </p:cNvPr>
          <p:cNvPicPr>
            <a:picLocks noChangeAspect="1"/>
          </p:cNvPicPr>
          <p:nvPr/>
        </p:nvPicPr>
        <p:blipFill>
          <a:blip r:embed="rId4"/>
          <a:stretch>
            <a:fillRect/>
          </a:stretch>
        </p:blipFill>
        <p:spPr>
          <a:xfrm>
            <a:off x="3883355" y="261701"/>
            <a:ext cx="4359185" cy="2533257"/>
          </a:xfrm>
          <a:prstGeom prst="rect">
            <a:avLst/>
          </a:prstGeom>
        </p:spPr>
      </p:pic>
    </p:spTree>
    <p:extLst>
      <p:ext uri="{BB962C8B-B14F-4D97-AF65-F5344CB8AC3E}">
        <p14:creationId xmlns:p14="http://schemas.microsoft.com/office/powerpoint/2010/main" val="16161963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BE9FE947-A967-C5AA-6127-B668B80B18F3}"/>
              </a:ext>
            </a:extLst>
          </p:cNvPr>
          <p:cNvPicPr>
            <a:picLocks noChangeAspect="1"/>
          </p:cNvPicPr>
          <p:nvPr/>
        </p:nvPicPr>
        <p:blipFill>
          <a:blip r:embed="rId2"/>
          <a:stretch>
            <a:fillRect/>
          </a:stretch>
        </p:blipFill>
        <p:spPr>
          <a:xfrm>
            <a:off x="354541" y="785941"/>
            <a:ext cx="3507455" cy="4108787"/>
          </a:xfrm>
          <a:prstGeom prst="rect">
            <a:avLst/>
          </a:prstGeom>
        </p:spPr>
      </p:pic>
      <p:pic>
        <p:nvPicPr>
          <p:cNvPr id="5" name="Content Placeholder 7">
            <a:extLst>
              <a:ext uri="{FF2B5EF4-FFF2-40B4-BE49-F238E27FC236}">
                <a16:creationId xmlns:a16="http://schemas.microsoft.com/office/drawing/2014/main" id="{6C591F24-CF1A-C512-8A23-42B0C4B7650F}"/>
              </a:ext>
            </a:extLst>
          </p:cNvPr>
          <p:cNvPicPr>
            <a:picLocks noChangeAspect="1"/>
          </p:cNvPicPr>
          <p:nvPr/>
        </p:nvPicPr>
        <p:blipFill>
          <a:blip r:embed="rId3"/>
          <a:stretch>
            <a:fillRect/>
          </a:stretch>
        </p:blipFill>
        <p:spPr>
          <a:xfrm>
            <a:off x="4335318" y="785942"/>
            <a:ext cx="4165814" cy="654084"/>
          </a:xfrm>
          <a:prstGeom prst="rect">
            <a:avLst/>
          </a:prstGeom>
        </p:spPr>
      </p:pic>
      <p:pic>
        <p:nvPicPr>
          <p:cNvPr id="6" name="Picture 5">
            <a:extLst>
              <a:ext uri="{FF2B5EF4-FFF2-40B4-BE49-F238E27FC236}">
                <a16:creationId xmlns:a16="http://schemas.microsoft.com/office/drawing/2014/main" id="{8CF9289D-CE9C-8931-6F73-E09DA87EE12F}"/>
              </a:ext>
            </a:extLst>
          </p:cNvPr>
          <p:cNvPicPr>
            <a:picLocks noChangeAspect="1"/>
          </p:cNvPicPr>
          <p:nvPr/>
        </p:nvPicPr>
        <p:blipFill>
          <a:blip r:embed="rId4"/>
          <a:stretch>
            <a:fillRect/>
          </a:stretch>
        </p:blipFill>
        <p:spPr>
          <a:xfrm>
            <a:off x="4335318" y="1440027"/>
            <a:ext cx="4165813" cy="3454702"/>
          </a:xfrm>
          <a:prstGeom prst="rect">
            <a:avLst/>
          </a:prstGeom>
        </p:spPr>
      </p:pic>
    </p:spTree>
    <p:extLst>
      <p:ext uri="{BB962C8B-B14F-4D97-AF65-F5344CB8AC3E}">
        <p14:creationId xmlns:p14="http://schemas.microsoft.com/office/powerpoint/2010/main" val="418876019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2237FE9-08F0-93A1-B289-FAC7FACCEF1F}"/>
              </a:ext>
            </a:extLst>
          </p:cNvPr>
          <p:cNvPicPr>
            <a:picLocks noChangeAspect="1"/>
          </p:cNvPicPr>
          <p:nvPr/>
        </p:nvPicPr>
        <p:blipFill>
          <a:blip r:embed="rId2"/>
          <a:stretch>
            <a:fillRect/>
          </a:stretch>
        </p:blipFill>
        <p:spPr>
          <a:xfrm>
            <a:off x="271583" y="523397"/>
            <a:ext cx="3213896" cy="1948594"/>
          </a:xfrm>
          <a:prstGeom prst="rect">
            <a:avLst/>
          </a:prstGeom>
        </p:spPr>
      </p:pic>
      <p:pic>
        <p:nvPicPr>
          <p:cNvPr id="7" name="Picture 6">
            <a:extLst>
              <a:ext uri="{FF2B5EF4-FFF2-40B4-BE49-F238E27FC236}">
                <a16:creationId xmlns:a16="http://schemas.microsoft.com/office/drawing/2014/main" id="{8F6CA1AA-4EF5-F9A3-EB37-AF3811586674}"/>
              </a:ext>
            </a:extLst>
          </p:cNvPr>
          <p:cNvPicPr>
            <a:picLocks noChangeAspect="1"/>
          </p:cNvPicPr>
          <p:nvPr/>
        </p:nvPicPr>
        <p:blipFill>
          <a:blip r:embed="rId3"/>
          <a:stretch>
            <a:fillRect/>
          </a:stretch>
        </p:blipFill>
        <p:spPr>
          <a:xfrm>
            <a:off x="271583" y="2471991"/>
            <a:ext cx="3536625" cy="2148112"/>
          </a:xfrm>
          <a:prstGeom prst="rect">
            <a:avLst/>
          </a:prstGeom>
        </p:spPr>
      </p:pic>
      <p:pic>
        <p:nvPicPr>
          <p:cNvPr id="8" name="Picture 7">
            <a:extLst>
              <a:ext uri="{FF2B5EF4-FFF2-40B4-BE49-F238E27FC236}">
                <a16:creationId xmlns:a16="http://schemas.microsoft.com/office/drawing/2014/main" id="{57CD4416-FA40-039F-2C55-38E437F45B96}"/>
              </a:ext>
            </a:extLst>
          </p:cNvPr>
          <p:cNvPicPr>
            <a:picLocks noChangeAspect="1"/>
          </p:cNvPicPr>
          <p:nvPr/>
        </p:nvPicPr>
        <p:blipFill>
          <a:blip r:embed="rId4"/>
          <a:stretch>
            <a:fillRect/>
          </a:stretch>
        </p:blipFill>
        <p:spPr>
          <a:xfrm>
            <a:off x="4277373" y="523397"/>
            <a:ext cx="3596294" cy="1948594"/>
          </a:xfrm>
          <a:prstGeom prst="rect">
            <a:avLst/>
          </a:prstGeom>
        </p:spPr>
      </p:pic>
      <p:pic>
        <p:nvPicPr>
          <p:cNvPr id="9" name="Picture 8">
            <a:extLst>
              <a:ext uri="{FF2B5EF4-FFF2-40B4-BE49-F238E27FC236}">
                <a16:creationId xmlns:a16="http://schemas.microsoft.com/office/drawing/2014/main" id="{4F32F910-50C5-213F-94E6-A013EB7A797A}"/>
              </a:ext>
            </a:extLst>
          </p:cNvPr>
          <p:cNvPicPr>
            <a:picLocks noChangeAspect="1"/>
          </p:cNvPicPr>
          <p:nvPr/>
        </p:nvPicPr>
        <p:blipFill>
          <a:blip r:embed="rId5"/>
          <a:stretch>
            <a:fillRect/>
          </a:stretch>
        </p:blipFill>
        <p:spPr>
          <a:xfrm>
            <a:off x="4288131" y="2471991"/>
            <a:ext cx="3867349" cy="2411981"/>
          </a:xfrm>
          <a:prstGeom prst="rect">
            <a:avLst/>
          </a:prstGeom>
        </p:spPr>
      </p:pic>
    </p:spTree>
    <p:extLst>
      <p:ext uri="{BB962C8B-B14F-4D97-AF65-F5344CB8AC3E}">
        <p14:creationId xmlns:p14="http://schemas.microsoft.com/office/powerpoint/2010/main" val="339368479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90440D9-2628-97D3-7E79-DBE6F2A36815}"/>
              </a:ext>
            </a:extLst>
          </p:cNvPr>
          <p:cNvPicPr>
            <a:picLocks noChangeAspect="1"/>
          </p:cNvPicPr>
          <p:nvPr/>
        </p:nvPicPr>
        <p:blipFill rotWithShape="1">
          <a:blip r:embed="rId2"/>
          <a:srcRect r="8006"/>
          <a:stretch/>
        </p:blipFill>
        <p:spPr>
          <a:xfrm>
            <a:off x="309249" y="523396"/>
            <a:ext cx="3802583" cy="2260600"/>
          </a:xfrm>
          <a:prstGeom prst="rect">
            <a:avLst/>
          </a:prstGeom>
        </p:spPr>
      </p:pic>
      <p:pic>
        <p:nvPicPr>
          <p:cNvPr id="5" name="Picture 4">
            <a:extLst>
              <a:ext uri="{FF2B5EF4-FFF2-40B4-BE49-F238E27FC236}">
                <a16:creationId xmlns:a16="http://schemas.microsoft.com/office/drawing/2014/main" id="{52183D70-F35A-9F99-776F-85589DBE1710}"/>
              </a:ext>
            </a:extLst>
          </p:cNvPr>
          <p:cNvPicPr>
            <a:picLocks noChangeAspect="1"/>
          </p:cNvPicPr>
          <p:nvPr/>
        </p:nvPicPr>
        <p:blipFill>
          <a:blip r:embed="rId3"/>
          <a:stretch>
            <a:fillRect/>
          </a:stretch>
        </p:blipFill>
        <p:spPr>
          <a:xfrm>
            <a:off x="309249" y="2783996"/>
            <a:ext cx="3802583" cy="1836108"/>
          </a:xfrm>
          <a:prstGeom prst="rect">
            <a:avLst/>
          </a:prstGeom>
        </p:spPr>
      </p:pic>
      <p:pic>
        <p:nvPicPr>
          <p:cNvPr id="6" name="Picture 5">
            <a:extLst>
              <a:ext uri="{FF2B5EF4-FFF2-40B4-BE49-F238E27FC236}">
                <a16:creationId xmlns:a16="http://schemas.microsoft.com/office/drawing/2014/main" id="{9982647A-ED0E-AD55-EB97-CA023A01095B}"/>
              </a:ext>
            </a:extLst>
          </p:cNvPr>
          <p:cNvPicPr>
            <a:picLocks noChangeAspect="1"/>
          </p:cNvPicPr>
          <p:nvPr/>
        </p:nvPicPr>
        <p:blipFill>
          <a:blip r:embed="rId4"/>
          <a:stretch>
            <a:fillRect/>
          </a:stretch>
        </p:blipFill>
        <p:spPr>
          <a:xfrm>
            <a:off x="4822912" y="523396"/>
            <a:ext cx="3522134" cy="2203508"/>
          </a:xfrm>
          <a:prstGeom prst="rect">
            <a:avLst/>
          </a:prstGeom>
        </p:spPr>
      </p:pic>
      <p:pic>
        <p:nvPicPr>
          <p:cNvPr id="10" name="Picture 9">
            <a:extLst>
              <a:ext uri="{FF2B5EF4-FFF2-40B4-BE49-F238E27FC236}">
                <a16:creationId xmlns:a16="http://schemas.microsoft.com/office/drawing/2014/main" id="{273AF632-417A-227B-189D-8D3CE2CCA808}"/>
              </a:ext>
            </a:extLst>
          </p:cNvPr>
          <p:cNvPicPr>
            <a:picLocks noChangeAspect="1"/>
          </p:cNvPicPr>
          <p:nvPr/>
        </p:nvPicPr>
        <p:blipFill>
          <a:blip r:embed="rId5"/>
          <a:stretch>
            <a:fillRect/>
          </a:stretch>
        </p:blipFill>
        <p:spPr>
          <a:xfrm>
            <a:off x="4822912" y="2605443"/>
            <a:ext cx="3522133" cy="2095650"/>
          </a:xfrm>
          <a:prstGeom prst="rect">
            <a:avLst/>
          </a:prstGeom>
        </p:spPr>
      </p:pic>
    </p:spTree>
    <p:extLst>
      <p:ext uri="{BB962C8B-B14F-4D97-AF65-F5344CB8AC3E}">
        <p14:creationId xmlns:p14="http://schemas.microsoft.com/office/powerpoint/2010/main" val="380608898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6D9B7D0-E401-F255-6292-4F8DE543C22A}"/>
              </a:ext>
            </a:extLst>
          </p:cNvPr>
          <p:cNvPicPr>
            <a:picLocks noChangeAspect="1"/>
          </p:cNvPicPr>
          <p:nvPr/>
        </p:nvPicPr>
        <p:blipFill>
          <a:blip r:embed="rId2"/>
          <a:stretch>
            <a:fillRect/>
          </a:stretch>
        </p:blipFill>
        <p:spPr>
          <a:xfrm>
            <a:off x="411574" y="612378"/>
            <a:ext cx="3471937" cy="2129465"/>
          </a:xfrm>
          <a:prstGeom prst="rect">
            <a:avLst/>
          </a:prstGeom>
        </p:spPr>
      </p:pic>
      <p:pic>
        <p:nvPicPr>
          <p:cNvPr id="5" name="Picture 4">
            <a:extLst>
              <a:ext uri="{FF2B5EF4-FFF2-40B4-BE49-F238E27FC236}">
                <a16:creationId xmlns:a16="http://schemas.microsoft.com/office/drawing/2014/main" id="{18AC8E1F-E196-974D-3EC1-25A081FCBC50}"/>
              </a:ext>
            </a:extLst>
          </p:cNvPr>
          <p:cNvPicPr>
            <a:picLocks noChangeAspect="1"/>
          </p:cNvPicPr>
          <p:nvPr/>
        </p:nvPicPr>
        <p:blipFill>
          <a:blip r:embed="rId3"/>
          <a:stretch>
            <a:fillRect/>
          </a:stretch>
        </p:blipFill>
        <p:spPr>
          <a:xfrm>
            <a:off x="411574" y="2741843"/>
            <a:ext cx="3471937" cy="2129465"/>
          </a:xfrm>
          <a:prstGeom prst="rect">
            <a:avLst/>
          </a:prstGeom>
        </p:spPr>
      </p:pic>
      <p:pic>
        <p:nvPicPr>
          <p:cNvPr id="6" name="Picture 5">
            <a:extLst>
              <a:ext uri="{FF2B5EF4-FFF2-40B4-BE49-F238E27FC236}">
                <a16:creationId xmlns:a16="http://schemas.microsoft.com/office/drawing/2014/main" id="{FE48ABEF-3581-15EB-F3D5-E921D99B4BDE}"/>
              </a:ext>
            </a:extLst>
          </p:cNvPr>
          <p:cNvPicPr>
            <a:picLocks noChangeAspect="1"/>
          </p:cNvPicPr>
          <p:nvPr/>
        </p:nvPicPr>
        <p:blipFill>
          <a:blip r:embed="rId4"/>
          <a:stretch>
            <a:fillRect/>
          </a:stretch>
        </p:blipFill>
        <p:spPr>
          <a:xfrm>
            <a:off x="4417807" y="612378"/>
            <a:ext cx="3996267" cy="2177040"/>
          </a:xfrm>
          <a:prstGeom prst="rect">
            <a:avLst/>
          </a:prstGeom>
        </p:spPr>
      </p:pic>
      <p:pic>
        <p:nvPicPr>
          <p:cNvPr id="10" name="Picture 9">
            <a:extLst>
              <a:ext uri="{FF2B5EF4-FFF2-40B4-BE49-F238E27FC236}">
                <a16:creationId xmlns:a16="http://schemas.microsoft.com/office/drawing/2014/main" id="{9FDCC833-310F-96F4-59F8-47E9E68BBDE9}"/>
              </a:ext>
            </a:extLst>
          </p:cNvPr>
          <p:cNvPicPr>
            <a:picLocks noChangeAspect="1"/>
          </p:cNvPicPr>
          <p:nvPr/>
        </p:nvPicPr>
        <p:blipFill>
          <a:blip r:embed="rId5"/>
          <a:stretch>
            <a:fillRect/>
          </a:stretch>
        </p:blipFill>
        <p:spPr>
          <a:xfrm>
            <a:off x="4417807" y="2789418"/>
            <a:ext cx="3996267" cy="2081890"/>
          </a:xfrm>
          <a:prstGeom prst="rect">
            <a:avLst/>
          </a:prstGeom>
        </p:spPr>
      </p:pic>
    </p:spTree>
    <p:extLst>
      <p:ext uri="{BB962C8B-B14F-4D97-AF65-F5344CB8AC3E}">
        <p14:creationId xmlns:p14="http://schemas.microsoft.com/office/powerpoint/2010/main" val="34968783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473872-3BDA-F6B7-FA8F-56C8B0DFD404}"/>
              </a:ext>
            </a:extLst>
          </p:cNvPr>
          <p:cNvPicPr>
            <a:picLocks noChangeAspect="1"/>
          </p:cNvPicPr>
          <p:nvPr/>
        </p:nvPicPr>
        <p:blipFill>
          <a:blip r:embed="rId2"/>
          <a:stretch>
            <a:fillRect/>
          </a:stretch>
        </p:blipFill>
        <p:spPr>
          <a:xfrm>
            <a:off x="317857" y="704456"/>
            <a:ext cx="3899748" cy="2920872"/>
          </a:xfrm>
          <a:prstGeom prst="rect">
            <a:avLst/>
          </a:prstGeom>
        </p:spPr>
      </p:pic>
      <p:pic>
        <p:nvPicPr>
          <p:cNvPr id="5" name="Picture 4">
            <a:extLst>
              <a:ext uri="{FF2B5EF4-FFF2-40B4-BE49-F238E27FC236}">
                <a16:creationId xmlns:a16="http://schemas.microsoft.com/office/drawing/2014/main" id="{916D6A3D-3EFE-D4C4-D751-38A6AD483BD7}"/>
              </a:ext>
            </a:extLst>
          </p:cNvPr>
          <p:cNvPicPr>
            <a:picLocks noChangeAspect="1"/>
          </p:cNvPicPr>
          <p:nvPr/>
        </p:nvPicPr>
        <p:blipFill>
          <a:blip r:embed="rId3"/>
          <a:stretch>
            <a:fillRect/>
          </a:stretch>
        </p:blipFill>
        <p:spPr>
          <a:xfrm>
            <a:off x="4772808" y="523396"/>
            <a:ext cx="3062066" cy="1608438"/>
          </a:xfrm>
          <a:prstGeom prst="rect">
            <a:avLst/>
          </a:prstGeom>
        </p:spPr>
      </p:pic>
      <p:pic>
        <p:nvPicPr>
          <p:cNvPr id="6" name="Picture 5">
            <a:extLst>
              <a:ext uri="{FF2B5EF4-FFF2-40B4-BE49-F238E27FC236}">
                <a16:creationId xmlns:a16="http://schemas.microsoft.com/office/drawing/2014/main" id="{53DF48FC-CCA9-76B0-7A2C-1ED9F19A243B}"/>
              </a:ext>
            </a:extLst>
          </p:cNvPr>
          <p:cNvPicPr>
            <a:picLocks noChangeAspect="1"/>
          </p:cNvPicPr>
          <p:nvPr/>
        </p:nvPicPr>
        <p:blipFill>
          <a:blip r:embed="rId4"/>
          <a:stretch>
            <a:fillRect/>
          </a:stretch>
        </p:blipFill>
        <p:spPr>
          <a:xfrm>
            <a:off x="4772808" y="2197950"/>
            <a:ext cx="3062067" cy="2804356"/>
          </a:xfrm>
          <a:prstGeom prst="rect">
            <a:avLst/>
          </a:prstGeom>
        </p:spPr>
      </p:pic>
    </p:spTree>
    <p:extLst>
      <p:ext uri="{BB962C8B-B14F-4D97-AF65-F5344CB8AC3E}">
        <p14:creationId xmlns:p14="http://schemas.microsoft.com/office/powerpoint/2010/main" val="1946587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912" name="Google Shape;1912;p71"/>
          <p:cNvSpPr/>
          <p:nvPr/>
        </p:nvSpPr>
        <p:spPr>
          <a:xfrm flipH="1">
            <a:off x="3254074" y="4362321"/>
            <a:ext cx="1764756" cy="640053"/>
          </a:xfrm>
          <a:custGeom>
            <a:avLst/>
            <a:gdLst/>
            <a:ahLst/>
            <a:cxnLst/>
            <a:rect l="l" t="t" r="r" b="b"/>
            <a:pathLst>
              <a:path w="83976" h="38569" extrusionOk="0">
                <a:moveTo>
                  <a:pt x="28830" y="0"/>
                </a:moveTo>
                <a:cubicBezTo>
                  <a:pt x="25275" y="0"/>
                  <a:pt x="21679" y="966"/>
                  <a:pt x="18444" y="2493"/>
                </a:cubicBezTo>
                <a:cubicBezTo>
                  <a:pt x="12264" y="5410"/>
                  <a:pt x="7061" y="10363"/>
                  <a:pt x="3858" y="16411"/>
                </a:cubicBezTo>
                <a:cubicBezTo>
                  <a:pt x="1299" y="21245"/>
                  <a:pt x="1" y="31294"/>
                  <a:pt x="132" y="38569"/>
                </a:cubicBezTo>
                <a:lnTo>
                  <a:pt x="83976" y="38569"/>
                </a:lnTo>
                <a:cubicBezTo>
                  <a:pt x="82748" y="36249"/>
                  <a:pt x="80081" y="34802"/>
                  <a:pt x="77461" y="34802"/>
                </a:cubicBezTo>
                <a:cubicBezTo>
                  <a:pt x="76397" y="34802"/>
                  <a:pt x="75340" y="35041"/>
                  <a:pt x="74391" y="35557"/>
                </a:cubicBezTo>
                <a:cubicBezTo>
                  <a:pt x="73700" y="29877"/>
                  <a:pt x="71117" y="24281"/>
                  <a:pt x="66616" y="20721"/>
                </a:cubicBezTo>
                <a:cubicBezTo>
                  <a:pt x="63732" y="18434"/>
                  <a:pt x="60028" y="17120"/>
                  <a:pt x="56374" y="17120"/>
                </a:cubicBezTo>
                <a:cubicBezTo>
                  <a:pt x="54341" y="17120"/>
                  <a:pt x="52323" y="17527"/>
                  <a:pt x="50471" y="18400"/>
                </a:cubicBezTo>
                <a:cubicBezTo>
                  <a:pt x="48590" y="14756"/>
                  <a:pt x="46649" y="11113"/>
                  <a:pt x="44042" y="7922"/>
                </a:cubicBezTo>
                <a:cubicBezTo>
                  <a:pt x="41434" y="4755"/>
                  <a:pt x="38113" y="2064"/>
                  <a:pt x="34207" y="814"/>
                </a:cubicBezTo>
                <a:cubicBezTo>
                  <a:pt x="32461" y="254"/>
                  <a:pt x="30651" y="0"/>
                  <a:pt x="288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50;p69">
            <a:extLst>
              <a:ext uri="{FF2B5EF4-FFF2-40B4-BE49-F238E27FC236}">
                <a16:creationId xmlns:a16="http://schemas.microsoft.com/office/drawing/2014/main" id="{B9486B10-7954-68D3-8E84-E2E0C0402E26}"/>
              </a:ext>
            </a:extLst>
          </p:cNvPr>
          <p:cNvSpPr txBox="1">
            <a:spLocks/>
          </p:cNvSpPr>
          <p:nvPr/>
        </p:nvSpPr>
        <p:spPr>
          <a:xfrm>
            <a:off x="129629" y="3657725"/>
            <a:ext cx="8487246"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 </a:t>
            </a:r>
          </a:p>
        </p:txBody>
      </p:sp>
      <p:grpSp>
        <p:nvGrpSpPr>
          <p:cNvPr id="2" name="Google Shape;1960;p73">
            <a:extLst>
              <a:ext uri="{FF2B5EF4-FFF2-40B4-BE49-F238E27FC236}">
                <a16:creationId xmlns:a16="http://schemas.microsoft.com/office/drawing/2014/main" id="{7B14D31C-9870-1963-D47D-79688BFC02C1}"/>
              </a:ext>
            </a:extLst>
          </p:cNvPr>
          <p:cNvGrpSpPr/>
          <p:nvPr/>
        </p:nvGrpSpPr>
        <p:grpSpPr>
          <a:xfrm>
            <a:off x="2378259" y="271694"/>
            <a:ext cx="4060224" cy="4060224"/>
            <a:chOff x="-1037150" y="1085800"/>
            <a:chExt cx="4452000" cy="4452000"/>
          </a:xfrm>
        </p:grpSpPr>
        <p:sp>
          <p:nvSpPr>
            <p:cNvPr id="3" name="Google Shape;1961;p73">
              <a:extLst>
                <a:ext uri="{FF2B5EF4-FFF2-40B4-BE49-F238E27FC236}">
                  <a16:creationId xmlns:a16="http://schemas.microsoft.com/office/drawing/2014/main" id="{F926B989-3CB6-8A56-071E-360F98437902}"/>
                </a:ext>
              </a:extLst>
            </p:cNvPr>
            <p:cNvSpPr/>
            <p:nvPr/>
          </p:nvSpPr>
          <p:spPr>
            <a:xfrm>
              <a:off x="-1037150" y="1085800"/>
              <a:ext cx="4452000" cy="445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62;p73">
              <a:extLst>
                <a:ext uri="{FF2B5EF4-FFF2-40B4-BE49-F238E27FC236}">
                  <a16:creationId xmlns:a16="http://schemas.microsoft.com/office/drawing/2014/main" id="{B481A565-384D-1454-3CE8-8DB62DD1415A}"/>
                </a:ext>
              </a:extLst>
            </p:cNvPr>
            <p:cNvSpPr/>
            <p:nvPr/>
          </p:nvSpPr>
          <p:spPr>
            <a:xfrm>
              <a:off x="-881150" y="1241286"/>
              <a:ext cx="4140000" cy="414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1963;p73">
            <a:extLst>
              <a:ext uri="{FF2B5EF4-FFF2-40B4-BE49-F238E27FC236}">
                <a16:creationId xmlns:a16="http://schemas.microsoft.com/office/drawing/2014/main" id="{A0CBE047-CAF3-122A-CC22-EB35A256DC51}"/>
              </a:ext>
            </a:extLst>
          </p:cNvPr>
          <p:cNvSpPr txBox="1">
            <a:spLocks noGrp="1"/>
          </p:cNvSpPr>
          <p:nvPr>
            <p:ph type="title"/>
          </p:nvPr>
        </p:nvSpPr>
        <p:spPr>
          <a:xfrm>
            <a:off x="3101843" y="1317963"/>
            <a:ext cx="2459861" cy="18770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solidFill>
                  <a:schemeClr val="accent5"/>
                </a:solidFill>
              </a:rPr>
              <a:t>Thank you!</a:t>
            </a:r>
            <a:endParaRPr sz="4400" dirty="0">
              <a:solidFill>
                <a:schemeClr val="accent5"/>
              </a:solidFill>
            </a:endParaRPr>
          </a:p>
        </p:txBody>
      </p:sp>
      <p:grpSp>
        <p:nvGrpSpPr>
          <p:cNvPr id="11" name="Google Shape;10440;p85">
            <a:extLst>
              <a:ext uri="{FF2B5EF4-FFF2-40B4-BE49-F238E27FC236}">
                <a16:creationId xmlns:a16="http://schemas.microsoft.com/office/drawing/2014/main" id="{F308B4B4-7F41-6E48-BA65-E3614AC5A642}"/>
              </a:ext>
            </a:extLst>
          </p:cNvPr>
          <p:cNvGrpSpPr/>
          <p:nvPr/>
        </p:nvGrpSpPr>
        <p:grpSpPr>
          <a:xfrm>
            <a:off x="306029" y="136789"/>
            <a:ext cx="1389066" cy="180119"/>
            <a:chOff x="705948" y="3788465"/>
            <a:chExt cx="2308953" cy="299400"/>
          </a:xfrm>
          <a:solidFill>
            <a:schemeClr val="bg1"/>
          </a:solidFill>
        </p:grpSpPr>
        <p:sp>
          <p:nvSpPr>
            <p:cNvPr id="12" name="Google Shape;10441;p85">
              <a:extLst>
                <a:ext uri="{FF2B5EF4-FFF2-40B4-BE49-F238E27FC236}">
                  <a16:creationId xmlns:a16="http://schemas.microsoft.com/office/drawing/2014/main" id="{BE2B30F5-8BFB-EF65-1784-66DBD519A7CC}"/>
                </a:ext>
              </a:extLst>
            </p:cNvPr>
            <p:cNvSpPr/>
            <p:nvPr/>
          </p:nvSpPr>
          <p:spPr>
            <a:xfrm>
              <a:off x="705948"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2;p85">
              <a:extLst>
                <a:ext uri="{FF2B5EF4-FFF2-40B4-BE49-F238E27FC236}">
                  <a16:creationId xmlns:a16="http://schemas.microsoft.com/office/drawing/2014/main" id="{0D38B250-2901-5205-93FA-01BD7EF7423B}"/>
                </a:ext>
              </a:extLst>
            </p:cNvPr>
            <p:cNvSpPr/>
            <p:nvPr/>
          </p:nvSpPr>
          <p:spPr>
            <a:xfrm>
              <a:off x="1209923"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3;p85">
              <a:extLst>
                <a:ext uri="{FF2B5EF4-FFF2-40B4-BE49-F238E27FC236}">
                  <a16:creationId xmlns:a16="http://schemas.microsoft.com/office/drawing/2014/main" id="{46CC9168-6832-E414-6197-D098A5653CE5}"/>
                </a:ext>
              </a:extLst>
            </p:cNvPr>
            <p:cNvSpPr/>
            <p:nvPr/>
          </p:nvSpPr>
          <p:spPr>
            <a:xfrm>
              <a:off x="1713905"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44;p85">
              <a:extLst>
                <a:ext uri="{FF2B5EF4-FFF2-40B4-BE49-F238E27FC236}">
                  <a16:creationId xmlns:a16="http://schemas.microsoft.com/office/drawing/2014/main" id="{7FEF7697-A4D4-D1B2-442D-8C4D42B66478}"/>
                </a:ext>
              </a:extLst>
            </p:cNvPr>
            <p:cNvSpPr/>
            <p:nvPr/>
          </p:nvSpPr>
          <p:spPr>
            <a:xfrm>
              <a:off x="2189639"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45;p85">
              <a:extLst>
                <a:ext uri="{FF2B5EF4-FFF2-40B4-BE49-F238E27FC236}">
                  <a16:creationId xmlns:a16="http://schemas.microsoft.com/office/drawing/2014/main" id="{3C09D3BA-77FA-4EF0-A927-2F820079E34E}"/>
                </a:ext>
              </a:extLst>
            </p:cNvPr>
            <p:cNvSpPr/>
            <p:nvPr/>
          </p:nvSpPr>
          <p:spPr>
            <a:xfrm>
              <a:off x="2679500"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434;p85">
            <a:extLst>
              <a:ext uri="{FF2B5EF4-FFF2-40B4-BE49-F238E27FC236}">
                <a16:creationId xmlns:a16="http://schemas.microsoft.com/office/drawing/2014/main" id="{40F8229C-72DC-D16B-7FDD-9AD24047C600}"/>
              </a:ext>
            </a:extLst>
          </p:cNvPr>
          <p:cNvGrpSpPr/>
          <p:nvPr/>
        </p:nvGrpSpPr>
        <p:grpSpPr>
          <a:xfrm>
            <a:off x="7420059" y="173964"/>
            <a:ext cx="1369531" cy="195460"/>
            <a:chOff x="723300" y="4253549"/>
            <a:chExt cx="2276482" cy="324900"/>
          </a:xfrm>
          <a:solidFill>
            <a:schemeClr val="bg1"/>
          </a:solidFill>
        </p:grpSpPr>
        <p:sp>
          <p:nvSpPr>
            <p:cNvPr id="23" name="Google Shape;10435;p85">
              <a:extLst>
                <a:ext uri="{FF2B5EF4-FFF2-40B4-BE49-F238E27FC236}">
                  <a16:creationId xmlns:a16="http://schemas.microsoft.com/office/drawing/2014/main" id="{5B1BFBBF-0E96-F26E-22CB-1B9EE3BB2A6F}"/>
                </a:ext>
              </a:extLst>
            </p:cNvPr>
            <p:cNvSpPr/>
            <p:nvPr/>
          </p:nvSpPr>
          <p:spPr>
            <a:xfrm>
              <a:off x="723300"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4" name="Google Shape;10436;p85">
              <a:extLst>
                <a:ext uri="{FF2B5EF4-FFF2-40B4-BE49-F238E27FC236}">
                  <a16:creationId xmlns:a16="http://schemas.microsoft.com/office/drawing/2014/main" id="{AD5CFAFE-17E5-17E3-8263-8AA149148AD1}"/>
                </a:ext>
              </a:extLst>
            </p:cNvPr>
            <p:cNvSpPr/>
            <p:nvPr/>
          </p:nvSpPr>
          <p:spPr>
            <a:xfrm>
              <a:off x="1206995"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 name="Google Shape;10437;p85">
              <a:extLst>
                <a:ext uri="{FF2B5EF4-FFF2-40B4-BE49-F238E27FC236}">
                  <a16:creationId xmlns:a16="http://schemas.microsoft.com/office/drawing/2014/main" id="{576ED999-B90E-A66B-106A-7A634B5C317C}"/>
                </a:ext>
              </a:extLst>
            </p:cNvPr>
            <p:cNvSpPr/>
            <p:nvPr/>
          </p:nvSpPr>
          <p:spPr>
            <a:xfrm>
              <a:off x="1690691"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6" name="Google Shape;10438;p85">
              <a:extLst>
                <a:ext uri="{FF2B5EF4-FFF2-40B4-BE49-F238E27FC236}">
                  <a16:creationId xmlns:a16="http://schemas.microsoft.com/office/drawing/2014/main" id="{131BE078-2FBE-952F-938C-F8577F9132AD}"/>
                </a:ext>
              </a:extLst>
            </p:cNvPr>
            <p:cNvSpPr/>
            <p:nvPr/>
          </p:nvSpPr>
          <p:spPr>
            <a:xfrm>
              <a:off x="2174386"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 name="Google Shape;10439;p85">
              <a:extLst>
                <a:ext uri="{FF2B5EF4-FFF2-40B4-BE49-F238E27FC236}">
                  <a16:creationId xmlns:a16="http://schemas.microsoft.com/office/drawing/2014/main" id="{92857189-F81A-8209-C96F-FD819CAE14E8}"/>
                </a:ext>
              </a:extLst>
            </p:cNvPr>
            <p:cNvSpPr/>
            <p:nvPr/>
          </p:nvSpPr>
          <p:spPr>
            <a:xfrm>
              <a:off x="2658082" y="4253549"/>
              <a:ext cx="341700" cy="324900"/>
            </a:xfrm>
            <a:prstGeom prst="star5">
              <a:avLst>
                <a:gd name="adj" fmla="val 19098"/>
                <a:gd name="hf" fmla="val 105146"/>
                <a:gd name="vf" fmla="val 110557"/>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883" name="Google Shape;10434;p85">
            <a:extLst>
              <a:ext uri="{FF2B5EF4-FFF2-40B4-BE49-F238E27FC236}">
                <a16:creationId xmlns:a16="http://schemas.microsoft.com/office/drawing/2014/main" id="{85C24113-977C-3940-9C96-DCEA9E109694}"/>
              </a:ext>
            </a:extLst>
          </p:cNvPr>
          <p:cNvGrpSpPr/>
          <p:nvPr/>
        </p:nvGrpSpPr>
        <p:grpSpPr>
          <a:xfrm>
            <a:off x="129629" y="4806914"/>
            <a:ext cx="1369531" cy="195460"/>
            <a:chOff x="723300" y="4253549"/>
            <a:chExt cx="2276482" cy="324900"/>
          </a:xfrm>
          <a:solidFill>
            <a:schemeClr val="bg1"/>
          </a:solidFill>
        </p:grpSpPr>
        <p:sp>
          <p:nvSpPr>
            <p:cNvPr id="1884" name="Google Shape;10435;p85">
              <a:extLst>
                <a:ext uri="{FF2B5EF4-FFF2-40B4-BE49-F238E27FC236}">
                  <a16:creationId xmlns:a16="http://schemas.microsoft.com/office/drawing/2014/main" id="{E748EB61-8BD3-7BBD-9C70-B24BC202935A}"/>
                </a:ext>
              </a:extLst>
            </p:cNvPr>
            <p:cNvSpPr/>
            <p:nvPr/>
          </p:nvSpPr>
          <p:spPr>
            <a:xfrm>
              <a:off x="723300"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5" name="Google Shape;10436;p85">
              <a:extLst>
                <a:ext uri="{FF2B5EF4-FFF2-40B4-BE49-F238E27FC236}">
                  <a16:creationId xmlns:a16="http://schemas.microsoft.com/office/drawing/2014/main" id="{FA7F246A-EF09-22FE-1BB3-4FC35186088D}"/>
                </a:ext>
              </a:extLst>
            </p:cNvPr>
            <p:cNvSpPr/>
            <p:nvPr/>
          </p:nvSpPr>
          <p:spPr>
            <a:xfrm>
              <a:off x="1206995"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6" name="Google Shape;10437;p85">
              <a:extLst>
                <a:ext uri="{FF2B5EF4-FFF2-40B4-BE49-F238E27FC236}">
                  <a16:creationId xmlns:a16="http://schemas.microsoft.com/office/drawing/2014/main" id="{87BBDA62-C12C-F97B-3598-D90C48AE2348}"/>
                </a:ext>
              </a:extLst>
            </p:cNvPr>
            <p:cNvSpPr/>
            <p:nvPr/>
          </p:nvSpPr>
          <p:spPr>
            <a:xfrm>
              <a:off x="1690691"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7" name="Google Shape;10438;p85">
              <a:extLst>
                <a:ext uri="{FF2B5EF4-FFF2-40B4-BE49-F238E27FC236}">
                  <a16:creationId xmlns:a16="http://schemas.microsoft.com/office/drawing/2014/main" id="{49097F4D-F6E3-E227-3DB6-F062D0651BF7}"/>
                </a:ext>
              </a:extLst>
            </p:cNvPr>
            <p:cNvSpPr/>
            <p:nvPr/>
          </p:nvSpPr>
          <p:spPr>
            <a:xfrm>
              <a:off x="2174386"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8" name="Google Shape;10439;p85">
              <a:extLst>
                <a:ext uri="{FF2B5EF4-FFF2-40B4-BE49-F238E27FC236}">
                  <a16:creationId xmlns:a16="http://schemas.microsoft.com/office/drawing/2014/main" id="{83D2C374-6442-8456-A001-071BB7394525}"/>
                </a:ext>
              </a:extLst>
            </p:cNvPr>
            <p:cNvSpPr/>
            <p:nvPr/>
          </p:nvSpPr>
          <p:spPr>
            <a:xfrm>
              <a:off x="2658082" y="4253549"/>
              <a:ext cx="341700" cy="324900"/>
            </a:xfrm>
            <a:prstGeom prst="star5">
              <a:avLst>
                <a:gd name="adj" fmla="val 19098"/>
                <a:gd name="hf" fmla="val 105146"/>
                <a:gd name="vf" fmla="val 110557"/>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889" name="Google Shape;10440;p85">
            <a:extLst>
              <a:ext uri="{FF2B5EF4-FFF2-40B4-BE49-F238E27FC236}">
                <a16:creationId xmlns:a16="http://schemas.microsoft.com/office/drawing/2014/main" id="{013FA559-59F4-7CEA-03F4-2FAB5DF34AB7}"/>
              </a:ext>
            </a:extLst>
          </p:cNvPr>
          <p:cNvGrpSpPr/>
          <p:nvPr/>
        </p:nvGrpSpPr>
        <p:grpSpPr>
          <a:xfrm>
            <a:off x="7400524" y="4822255"/>
            <a:ext cx="1389066" cy="180119"/>
            <a:chOff x="705948" y="3788465"/>
            <a:chExt cx="2308953" cy="299400"/>
          </a:xfrm>
          <a:solidFill>
            <a:schemeClr val="bg1"/>
          </a:solidFill>
        </p:grpSpPr>
        <p:sp>
          <p:nvSpPr>
            <p:cNvPr id="1890" name="Google Shape;10441;p85">
              <a:extLst>
                <a:ext uri="{FF2B5EF4-FFF2-40B4-BE49-F238E27FC236}">
                  <a16:creationId xmlns:a16="http://schemas.microsoft.com/office/drawing/2014/main" id="{11F89B31-2D4E-3F25-8A5C-640C6BC7E5E0}"/>
                </a:ext>
              </a:extLst>
            </p:cNvPr>
            <p:cNvSpPr/>
            <p:nvPr/>
          </p:nvSpPr>
          <p:spPr>
            <a:xfrm>
              <a:off x="705948"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0442;p85">
              <a:extLst>
                <a:ext uri="{FF2B5EF4-FFF2-40B4-BE49-F238E27FC236}">
                  <a16:creationId xmlns:a16="http://schemas.microsoft.com/office/drawing/2014/main" id="{970F562B-8010-61C3-CBFC-16005D5A6A1E}"/>
                </a:ext>
              </a:extLst>
            </p:cNvPr>
            <p:cNvSpPr/>
            <p:nvPr/>
          </p:nvSpPr>
          <p:spPr>
            <a:xfrm>
              <a:off x="1209923"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0443;p85">
              <a:extLst>
                <a:ext uri="{FF2B5EF4-FFF2-40B4-BE49-F238E27FC236}">
                  <a16:creationId xmlns:a16="http://schemas.microsoft.com/office/drawing/2014/main" id="{E2C6AFDD-5E72-57FE-73CD-54C441290AAF}"/>
                </a:ext>
              </a:extLst>
            </p:cNvPr>
            <p:cNvSpPr/>
            <p:nvPr/>
          </p:nvSpPr>
          <p:spPr>
            <a:xfrm>
              <a:off x="1713905"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0444;p85">
              <a:extLst>
                <a:ext uri="{FF2B5EF4-FFF2-40B4-BE49-F238E27FC236}">
                  <a16:creationId xmlns:a16="http://schemas.microsoft.com/office/drawing/2014/main" id="{C5BA823E-11DC-8715-3319-714A190AC739}"/>
                </a:ext>
              </a:extLst>
            </p:cNvPr>
            <p:cNvSpPr/>
            <p:nvPr/>
          </p:nvSpPr>
          <p:spPr>
            <a:xfrm>
              <a:off x="2189639"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0445;p85">
              <a:extLst>
                <a:ext uri="{FF2B5EF4-FFF2-40B4-BE49-F238E27FC236}">
                  <a16:creationId xmlns:a16="http://schemas.microsoft.com/office/drawing/2014/main" id="{6B192AB6-BC1B-955C-E84D-F228349B566D}"/>
                </a:ext>
              </a:extLst>
            </p:cNvPr>
            <p:cNvSpPr/>
            <p:nvPr/>
          </p:nvSpPr>
          <p:spPr>
            <a:xfrm>
              <a:off x="2679500"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1105160"/>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angalore Car Rentals | Outstation Car Rental with Driver | Taxi Service">
            <a:extLst>
              <a:ext uri="{FF2B5EF4-FFF2-40B4-BE49-F238E27FC236}">
                <a16:creationId xmlns:a16="http://schemas.microsoft.com/office/drawing/2014/main" id="{8AACB0E3-DF17-2255-2D96-ADBE6D8A4426}"/>
              </a:ext>
            </a:extLst>
          </p:cNvPr>
          <p:cNvSpPr>
            <a:spLocks noChangeAspect="1" noChangeArrowheads="1"/>
          </p:cNvSpPr>
          <p:nvPr/>
        </p:nvSpPr>
        <p:spPr bwMode="auto">
          <a:xfrm>
            <a:off x="4419600" y="742950"/>
            <a:ext cx="1981200" cy="198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65D9427-26A3-C713-4B2D-BAD3AF22306C}"/>
              </a:ext>
            </a:extLst>
          </p:cNvPr>
          <p:cNvPicPr>
            <a:picLocks noChangeAspect="1"/>
          </p:cNvPicPr>
          <p:nvPr/>
        </p:nvPicPr>
        <p:blipFill>
          <a:blip r:embed="rId2"/>
          <a:stretch>
            <a:fillRect/>
          </a:stretch>
        </p:blipFill>
        <p:spPr>
          <a:xfrm>
            <a:off x="788894" y="1798096"/>
            <a:ext cx="7261412" cy="2912461"/>
          </a:xfrm>
          <a:prstGeom prst="rect">
            <a:avLst/>
          </a:prstGeom>
        </p:spPr>
      </p:pic>
      <p:sp>
        <p:nvSpPr>
          <p:cNvPr id="6" name="TextBox 5">
            <a:extLst>
              <a:ext uri="{FF2B5EF4-FFF2-40B4-BE49-F238E27FC236}">
                <a16:creationId xmlns:a16="http://schemas.microsoft.com/office/drawing/2014/main" id="{6C3231E6-36C6-217E-69FF-6C3F5345278A}"/>
              </a:ext>
            </a:extLst>
          </p:cNvPr>
          <p:cNvSpPr txBox="1"/>
          <p:nvPr/>
        </p:nvSpPr>
        <p:spPr>
          <a:xfrm>
            <a:off x="1093455" y="104297"/>
            <a:ext cx="7261412" cy="1200329"/>
          </a:xfrm>
          <a:prstGeom prst="rect">
            <a:avLst/>
          </a:prstGeom>
          <a:noFill/>
        </p:spPr>
        <p:txBody>
          <a:bodyPr wrap="square" rtlCol="0">
            <a:spAutoFit/>
          </a:bodyPr>
          <a:lstStyle/>
          <a:p>
            <a:pPr algn="ctr"/>
            <a:r>
              <a:rPr lang="en-US" sz="3600" b="1" dirty="0">
                <a:latin typeface="Arial Black" panose="020B0A04020102020204" pitchFamily="34" charset="0"/>
                <a:ea typeface="Roboto Medium" panose="02000000000000000000" pitchFamily="2" charset="0"/>
                <a:cs typeface="Roboto Medium" panose="02000000000000000000" pitchFamily="2" charset="0"/>
              </a:rPr>
              <a:t>CAR RENTAL MANAGEMENT SYSTEM</a:t>
            </a:r>
          </a:p>
        </p:txBody>
      </p:sp>
      <p:pic>
        <p:nvPicPr>
          <p:cNvPr id="4098" name="Picture 2" descr="Car Renting Icon PNG vector in SVG, PDF, AI, CDR format">
            <a:extLst>
              <a:ext uri="{FF2B5EF4-FFF2-40B4-BE49-F238E27FC236}">
                <a16:creationId xmlns:a16="http://schemas.microsoft.com/office/drawing/2014/main" id="{68AFD593-F15E-6131-CAC4-498C9351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25" y="152244"/>
            <a:ext cx="787061" cy="590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Graphic 2" descr="Car">
            <a:extLst>
              <a:ext uri="{FF2B5EF4-FFF2-40B4-BE49-F238E27FC236}">
                <a16:creationId xmlns:a16="http://schemas.microsoft.com/office/drawing/2014/main" id="{D8C43BAA-7DC6-C2D5-2517-F94D08B87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6227" y="537259"/>
            <a:ext cx="815314" cy="815314"/>
          </a:xfrm>
          <a:prstGeom prst="rect">
            <a:avLst/>
          </a:prstGeom>
        </p:spPr>
      </p:pic>
    </p:spTree>
    <p:extLst>
      <p:ext uri="{BB962C8B-B14F-4D97-AF65-F5344CB8AC3E}">
        <p14:creationId xmlns:p14="http://schemas.microsoft.com/office/powerpoint/2010/main" val="147604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912" name="Google Shape;1912;p71"/>
          <p:cNvSpPr/>
          <p:nvPr/>
        </p:nvSpPr>
        <p:spPr>
          <a:xfrm flipH="1">
            <a:off x="3254074" y="4362321"/>
            <a:ext cx="1764756" cy="640053"/>
          </a:xfrm>
          <a:custGeom>
            <a:avLst/>
            <a:gdLst/>
            <a:ahLst/>
            <a:cxnLst/>
            <a:rect l="l" t="t" r="r" b="b"/>
            <a:pathLst>
              <a:path w="83976" h="38569" extrusionOk="0">
                <a:moveTo>
                  <a:pt x="28830" y="0"/>
                </a:moveTo>
                <a:cubicBezTo>
                  <a:pt x="25275" y="0"/>
                  <a:pt x="21679" y="966"/>
                  <a:pt x="18444" y="2493"/>
                </a:cubicBezTo>
                <a:cubicBezTo>
                  <a:pt x="12264" y="5410"/>
                  <a:pt x="7061" y="10363"/>
                  <a:pt x="3858" y="16411"/>
                </a:cubicBezTo>
                <a:cubicBezTo>
                  <a:pt x="1299" y="21245"/>
                  <a:pt x="1" y="31294"/>
                  <a:pt x="132" y="38569"/>
                </a:cubicBezTo>
                <a:lnTo>
                  <a:pt x="83976" y="38569"/>
                </a:lnTo>
                <a:cubicBezTo>
                  <a:pt x="82748" y="36249"/>
                  <a:pt x="80081" y="34802"/>
                  <a:pt x="77461" y="34802"/>
                </a:cubicBezTo>
                <a:cubicBezTo>
                  <a:pt x="76397" y="34802"/>
                  <a:pt x="75340" y="35041"/>
                  <a:pt x="74391" y="35557"/>
                </a:cubicBezTo>
                <a:cubicBezTo>
                  <a:pt x="73700" y="29877"/>
                  <a:pt x="71117" y="24281"/>
                  <a:pt x="66616" y="20721"/>
                </a:cubicBezTo>
                <a:cubicBezTo>
                  <a:pt x="63732" y="18434"/>
                  <a:pt x="60028" y="17120"/>
                  <a:pt x="56374" y="17120"/>
                </a:cubicBezTo>
                <a:cubicBezTo>
                  <a:pt x="54341" y="17120"/>
                  <a:pt x="52323" y="17527"/>
                  <a:pt x="50471" y="18400"/>
                </a:cubicBezTo>
                <a:cubicBezTo>
                  <a:pt x="48590" y="14756"/>
                  <a:pt x="46649" y="11113"/>
                  <a:pt x="44042" y="7922"/>
                </a:cubicBezTo>
                <a:cubicBezTo>
                  <a:pt x="41434" y="4755"/>
                  <a:pt x="38113" y="2064"/>
                  <a:pt x="34207" y="814"/>
                </a:cubicBezTo>
                <a:cubicBezTo>
                  <a:pt x="32461" y="254"/>
                  <a:pt x="30651" y="0"/>
                  <a:pt x="288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6;p69">
            <a:extLst>
              <a:ext uri="{FF2B5EF4-FFF2-40B4-BE49-F238E27FC236}">
                <a16:creationId xmlns:a16="http://schemas.microsoft.com/office/drawing/2014/main" id="{910183C0-C563-63A8-0DA8-CF387974AD93}"/>
              </a:ext>
            </a:extLst>
          </p:cNvPr>
          <p:cNvSpPr/>
          <p:nvPr/>
        </p:nvSpPr>
        <p:spPr>
          <a:xfrm>
            <a:off x="5953471" y="1485775"/>
            <a:ext cx="2151900" cy="2151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6;p69">
            <a:extLst>
              <a:ext uri="{FF2B5EF4-FFF2-40B4-BE49-F238E27FC236}">
                <a16:creationId xmlns:a16="http://schemas.microsoft.com/office/drawing/2014/main" id="{4169C25E-7140-AF5E-7840-0741444DFF0B}"/>
              </a:ext>
            </a:extLst>
          </p:cNvPr>
          <p:cNvSpPr/>
          <p:nvPr/>
        </p:nvSpPr>
        <p:spPr>
          <a:xfrm>
            <a:off x="3180160" y="1505825"/>
            <a:ext cx="2151900" cy="2151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6;p69">
            <a:extLst>
              <a:ext uri="{FF2B5EF4-FFF2-40B4-BE49-F238E27FC236}">
                <a16:creationId xmlns:a16="http://schemas.microsoft.com/office/drawing/2014/main" id="{E66F0868-D874-9820-C89F-73E208A3EEF6}"/>
              </a:ext>
            </a:extLst>
          </p:cNvPr>
          <p:cNvSpPr/>
          <p:nvPr/>
        </p:nvSpPr>
        <p:spPr>
          <a:xfrm>
            <a:off x="431436" y="1505825"/>
            <a:ext cx="2151900" cy="2151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50;p69">
            <a:extLst>
              <a:ext uri="{FF2B5EF4-FFF2-40B4-BE49-F238E27FC236}">
                <a16:creationId xmlns:a16="http://schemas.microsoft.com/office/drawing/2014/main" id="{B9486B10-7954-68D3-8E84-E2E0C0402E26}"/>
              </a:ext>
            </a:extLst>
          </p:cNvPr>
          <p:cNvSpPr txBox="1">
            <a:spLocks/>
          </p:cNvSpPr>
          <p:nvPr/>
        </p:nvSpPr>
        <p:spPr>
          <a:xfrm>
            <a:off x="129629" y="3657725"/>
            <a:ext cx="8487246"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 </a:t>
            </a:r>
          </a:p>
        </p:txBody>
      </p:sp>
      <p:sp>
        <p:nvSpPr>
          <p:cNvPr id="10" name="Google Shape;1847;p69">
            <a:extLst>
              <a:ext uri="{FF2B5EF4-FFF2-40B4-BE49-F238E27FC236}">
                <a16:creationId xmlns:a16="http://schemas.microsoft.com/office/drawing/2014/main" id="{167920EA-E2FC-FD76-E45D-6EBAFB68E9AE}"/>
              </a:ext>
            </a:extLst>
          </p:cNvPr>
          <p:cNvSpPr txBox="1">
            <a:spLocks noGrp="1"/>
          </p:cNvSpPr>
          <p:nvPr>
            <p:ph type="title"/>
          </p:nvPr>
        </p:nvSpPr>
        <p:spPr>
          <a:xfrm>
            <a:off x="431436" y="345654"/>
            <a:ext cx="770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Our Team:</a:t>
            </a:r>
            <a:endParaRPr u="sng" dirty="0"/>
          </a:p>
        </p:txBody>
      </p:sp>
      <p:pic>
        <p:nvPicPr>
          <p:cNvPr id="9218" name="Picture 2" descr="man with beard avatar character isolated icon vector">
            <a:extLst>
              <a:ext uri="{FF2B5EF4-FFF2-40B4-BE49-F238E27FC236}">
                <a16:creationId xmlns:a16="http://schemas.microsoft.com/office/drawing/2014/main" id="{36222091-6845-CCB7-92F8-EDF38FA8D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6" y="1677050"/>
            <a:ext cx="1830179" cy="18301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9678349-C7D1-C33B-34B1-F7116BD9CB42}"/>
              </a:ext>
            </a:extLst>
          </p:cNvPr>
          <p:cNvPicPr>
            <a:picLocks noChangeAspect="1"/>
          </p:cNvPicPr>
          <p:nvPr/>
        </p:nvPicPr>
        <p:blipFill>
          <a:blip r:embed="rId4"/>
          <a:stretch>
            <a:fillRect/>
          </a:stretch>
        </p:blipFill>
        <p:spPr>
          <a:xfrm>
            <a:off x="3350727" y="1656228"/>
            <a:ext cx="1810766" cy="1810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21C325F7-E681-586B-BB18-E68AD1340534}"/>
              </a:ext>
            </a:extLst>
          </p:cNvPr>
          <p:cNvPicPr>
            <a:picLocks noChangeAspect="1"/>
          </p:cNvPicPr>
          <p:nvPr/>
        </p:nvPicPr>
        <p:blipFill>
          <a:blip r:embed="rId5"/>
          <a:stretch>
            <a:fillRect/>
          </a:stretch>
        </p:blipFill>
        <p:spPr>
          <a:xfrm>
            <a:off x="6098634" y="1630937"/>
            <a:ext cx="1861574" cy="18615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4A13FCD-5AE6-00F3-2EC2-ADC51DCA2C26}"/>
              </a:ext>
            </a:extLst>
          </p:cNvPr>
          <p:cNvSpPr txBox="1"/>
          <p:nvPr/>
        </p:nvSpPr>
        <p:spPr>
          <a:xfrm>
            <a:off x="592296" y="3707017"/>
            <a:ext cx="2018501" cy="707886"/>
          </a:xfrm>
          <a:prstGeom prst="rect">
            <a:avLst/>
          </a:prstGeom>
          <a:noFill/>
        </p:spPr>
        <p:txBody>
          <a:bodyPr wrap="none" rtlCol="0">
            <a:spAutoFit/>
          </a:bodyPr>
          <a:lstStyle/>
          <a:p>
            <a:r>
              <a:rPr lang="en-US" sz="2000" dirty="0">
                <a:latin typeface="Lexend Deca" panose="020B0604020202020204" charset="0"/>
              </a:rPr>
              <a:t>SUMANT SHET</a:t>
            </a:r>
          </a:p>
          <a:p>
            <a:r>
              <a:rPr lang="en-US" sz="2000" dirty="0">
                <a:latin typeface="Lexend Deca" panose="020B0604020202020204" charset="0"/>
              </a:rPr>
              <a:t>1DA22CS168 </a:t>
            </a:r>
          </a:p>
        </p:txBody>
      </p:sp>
      <p:sp>
        <p:nvSpPr>
          <p:cNvPr id="21" name="TextBox 20">
            <a:extLst>
              <a:ext uri="{FF2B5EF4-FFF2-40B4-BE49-F238E27FC236}">
                <a16:creationId xmlns:a16="http://schemas.microsoft.com/office/drawing/2014/main" id="{2CD68483-AB27-401D-5F4C-2AFEA37CA05C}"/>
              </a:ext>
            </a:extLst>
          </p:cNvPr>
          <p:cNvSpPr txBox="1"/>
          <p:nvPr/>
        </p:nvSpPr>
        <p:spPr>
          <a:xfrm>
            <a:off x="3501179" y="3707017"/>
            <a:ext cx="1952626" cy="707886"/>
          </a:xfrm>
          <a:prstGeom prst="rect">
            <a:avLst/>
          </a:prstGeom>
          <a:noFill/>
        </p:spPr>
        <p:txBody>
          <a:bodyPr wrap="square" rtlCol="0">
            <a:spAutoFit/>
          </a:bodyPr>
          <a:lstStyle/>
          <a:p>
            <a:r>
              <a:rPr lang="en-US" sz="2000" dirty="0">
                <a:latin typeface="Lexend Deca" panose="020B0604020202020204" charset="0"/>
              </a:rPr>
              <a:t>VACHAN U S</a:t>
            </a:r>
          </a:p>
          <a:p>
            <a:r>
              <a:rPr lang="en-US" sz="2000" dirty="0">
                <a:latin typeface="Lexend Deca" panose="020B0604020202020204" charset="0"/>
              </a:rPr>
              <a:t>1DA22CS178</a:t>
            </a:r>
            <a:r>
              <a:rPr lang="en-US" dirty="0"/>
              <a:t> </a:t>
            </a:r>
          </a:p>
        </p:txBody>
      </p:sp>
      <p:sp>
        <p:nvSpPr>
          <p:cNvPr id="22" name="TextBox 21">
            <a:extLst>
              <a:ext uri="{FF2B5EF4-FFF2-40B4-BE49-F238E27FC236}">
                <a16:creationId xmlns:a16="http://schemas.microsoft.com/office/drawing/2014/main" id="{28691963-EF8B-CC40-3812-DFD0307A5EFC}"/>
              </a:ext>
            </a:extLst>
          </p:cNvPr>
          <p:cNvSpPr txBox="1"/>
          <p:nvPr/>
        </p:nvSpPr>
        <p:spPr>
          <a:xfrm>
            <a:off x="6478282" y="3707017"/>
            <a:ext cx="2476155" cy="707886"/>
          </a:xfrm>
          <a:prstGeom prst="rect">
            <a:avLst/>
          </a:prstGeom>
          <a:noFill/>
        </p:spPr>
        <p:txBody>
          <a:bodyPr wrap="square" rtlCol="0">
            <a:spAutoFit/>
          </a:bodyPr>
          <a:lstStyle/>
          <a:p>
            <a:r>
              <a:rPr lang="en-US" sz="2000" dirty="0">
                <a:latin typeface="Lexend Deca" panose="020B0604020202020204" charset="0"/>
              </a:rPr>
              <a:t>SUHAS P</a:t>
            </a:r>
          </a:p>
          <a:p>
            <a:r>
              <a:rPr lang="en-US" sz="2000" dirty="0">
                <a:latin typeface="Lexend Deca" panose="020B0604020202020204" charset="0"/>
              </a:rPr>
              <a:t>1DA22CS166 </a:t>
            </a:r>
          </a:p>
        </p:txBody>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415360-4E1A-BE7C-8459-8E6D9FC4C489}"/>
              </a:ext>
            </a:extLst>
          </p:cNvPr>
          <p:cNvSpPr txBox="1">
            <a:spLocks/>
          </p:cNvSpPr>
          <p:nvPr/>
        </p:nvSpPr>
        <p:spPr>
          <a:xfrm>
            <a:off x="-685800" y="0"/>
            <a:ext cx="10515600" cy="513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a:buNone/>
              <a:defRPr sz="3400" b="1" i="0" u="none" strike="noStrike" cap="none">
                <a:solidFill>
                  <a:schemeClr val="dk1"/>
                </a:solidFill>
                <a:latin typeface="Lexend Deca"/>
                <a:ea typeface="Lexend Deca"/>
                <a:cs typeface="Lexend Deca"/>
                <a:sym typeface="Lexend Deca"/>
              </a:defRPr>
            </a:lvl1pPr>
            <a:lvl2pPr marR="0" lvl="1"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9pPr>
          </a:lstStyle>
          <a:p>
            <a:pPr algn="ctr"/>
            <a:r>
              <a:rPr lang="en-US" sz="2800" u="sng" dirty="0">
                <a:latin typeface="Times New Roman" panose="02020603050405020304" pitchFamily="18" charset="0"/>
                <a:cs typeface="Times New Roman" panose="02020603050405020304" pitchFamily="18" charset="0"/>
              </a:rPr>
              <a:t>INTRODUCTION TO THE MINI WORLD</a:t>
            </a:r>
            <a:endParaRPr lang="en-IN" sz="2800" u="sng"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E1CE7ED7-0960-77B0-0F9A-6E5B8F936202}"/>
              </a:ext>
            </a:extLst>
          </p:cNvPr>
          <p:cNvSpPr txBox="1">
            <a:spLocks/>
          </p:cNvSpPr>
          <p:nvPr/>
        </p:nvSpPr>
        <p:spPr>
          <a:xfrm>
            <a:off x="295275" y="779579"/>
            <a:ext cx="8848725" cy="444749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59410" marR="486410" indent="-285750" algn="just">
              <a:spcBef>
                <a:spcPts val="5"/>
              </a:spcBef>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A</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Rental</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Management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is</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looking</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develop</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state-of-the-art</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rental</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portfolio</a:t>
            </a:r>
            <a:r>
              <a:rPr lang="en-US" sz="1600" spc="-2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management</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which</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is</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able</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track</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their</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rental</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booking</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history</a:t>
            </a:r>
            <a:r>
              <a:rPr lang="en-US" sz="1600" spc="-4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billing</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details.</a:t>
            </a:r>
            <a:r>
              <a:rPr lang="en-US" sz="1600" spc="-2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This system facilitates the owner of the Car Rental Company to retrieve, update and track and delete</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 bookings and cars efficiently. It can utilize this system to monitor their financial</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management. </a:t>
            </a:r>
          </a:p>
          <a:p>
            <a:pPr marL="359410" marR="486410" indent="-285750" algn="just">
              <a:spcBef>
                <a:spcPts val="5"/>
              </a:spcBef>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Car Rental Management System is a database management system (DBMS) which is based on computer networks, using the advance database technology to construct, maintain and update various kinds of data in data base system. The DBMS can track and update all the information of the cars available and customers during a particular time span. </a:t>
            </a:r>
          </a:p>
          <a:p>
            <a:pPr marL="359410" marR="486410" indent="-285750" algn="just">
              <a:spcBef>
                <a:spcPts val="5"/>
              </a:spcBef>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The major advantages of the DBMS are easy to retrieve and update information, efficient data sharing and communication and reliable backup and security. Information about cars is done by just writing the car name, car model and insurance details. Whenever a new car is added to the company its information is stored freshly. Bills are generated by recording the usage of the car by the customer. Details of the customer are updated on a written sheet and at last, they all summed up. Car usage details are recorded on the document, which contains the customer information. </a:t>
            </a:r>
            <a:endParaRPr lang="en-IN" sz="1600" dirty="0">
              <a:latin typeface="Times New Roman" panose="02020603050405020304" pitchFamily="18" charset="0"/>
              <a:ea typeface="Times New Roman" panose="02020603050405020304" pitchFamily="18" charset="0"/>
            </a:endParaRPr>
          </a:p>
          <a:p>
            <a:r>
              <a:rPr lang="en-IN" sz="1300" dirty="0"/>
              <a:t>   </a:t>
            </a:r>
          </a:p>
        </p:txBody>
      </p:sp>
    </p:spTree>
    <p:extLst>
      <p:ext uri="{BB962C8B-B14F-4D97-AF65-F5344CB8AC3E}">
        <p14:creationId xmlns:p14="http://schemas.microsoft.com/office/powerpoint/2010/main" val="221606519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FAE31AA-20A7-6790-622B-A68A25440EE7}"/>
              </a:ext>
            </a:extLst>
          </p:cNvPr>
          <p:cNvSpPr>
            <a:spLocks noGrp="1"/>
          </p:cNvSpPr>
          <p:nvPr>
            <p:ph type="title"/>
          </p:nvPr>
        </p:nvSpPr>
        <p:spPr>
          <a:xfrm>
            <a:off x="-767575" y="119799"/>
            <a:ext cx="10515600" cy="744584"/>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SCHEMA DIAGRAM OF THE MINI WORLD</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5C9C3A3-DB46-D002-52D7-681E93CA84A0}"/>
              </a:ext>
            </a:extLst>
          </p:cNvPr>
          <p:cNvPicPr>
            <a:picLocks noChangeAspect="1"/>
          </p:cNvPicPr>
          <p:nvPr/>
        </p:nvPicPr>
        <p:blipFill rotWithShape="1">
          <a:blip r:embed="rId2"/>
          <a:srcRect t="5548"/>
          <a:stretch/>
        </p:blipFill>
        <p:spPr bwMode="auto">
          <a:xfrm>
            <a:off x="841537" y="864383"/>
            <a:ext cx="7566483" cy="40434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85062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DCCE1E-CE98-6FFB-FD04-0869044EB593}"/>
              </a:ext>
            </a:extLst>
          </p:cNvPr>
          <p:cNvSpPr>
            <a:spLocks noGrp="1"/>
          </p:cNvSpPr>
          <p:nvPr>
            <p:ph type="title"/>
          </p:nvPr>
        </p:nvSpPr>
        <p:spPr>
          <a:xfrm>
            <a:off x="-377283" y="97497"/>
            <a:ext cx="10515600" cy="788972"/>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ER DIAGRAM OF THE MINI WORLD</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9069B14-F401-8F91-9A6E-FB0E55033F75}"/>
              </a:ext>
            </a:extLst>
          </p:cNvPr>
          <p:cNvPicPr>
            <a:picLocks noChangeAspect="1"/>
          </p:cNvPicPr>
          <p:nvPr/>
        </p:nvPicPr>
        <p:blipFill rotWithShape="1">
          <a:blip r:embed="rId2">
            <a:extLst>
              <a:ext uri="{28A0092B-C50C-407E-A947-70E740481C1C}">
                <a14:useLocalDpi xmlns:a14="http://schemas.microsoft.com/office/drawing/2010/main" val="0"/>
              </a:ext>
            </a:extLst>
          </a:blip>
          <a:srcRect r="2663"/>
          <a:stretch/>
        </p:blipFill>
        <p:spPr bwMode="auto">
          <a:xfrm>
            <a:off x="645480" y="886469"/>
            <a:ext cx="7651028" cy="40462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842475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A8F6DC-380C-7B1A-8557-7E2F3E9EE0DF}"/>
              </a:ext>
            </a:extLst>
          </p:cNvPr>
          <p:cNvSpPr>
            <a:spLocks noGrp="1"/>
          </p:cNvSpPr>
          <p:nvPr>
            <p:ph type="title"/>
          </p:nvPr>
        </p:nvSpPr>
        <p:spPr>
          <a:xfrm>
            <a:off x="-685800" y="96184"/>
            <a:ext cx="10515600" cy="700195"/>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BACKEND DATA (TABLES)</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3F322474-8EA3-2F51-A112-E232F409E6CB}"/>
              </a:ext>
            </a:extLst>
          </p:cNvPr>
          <p:cNvPicPr>
            <a:picLocks noChangeAspect="1"/>
          </p:cNvPicPr>
          <p:nvPr/>
        </p:nvPicPr>
        <p:blipFill>
          <a:blip r:embed="rId2"/>
          <a:stretch>
            <a:fillRect/>
          </a:stretch>
        </p:blipFill>
        <p:spPr>
          <a:xfrm>
            <a:off x="272335" y="796376"/>
            <a:ext cx="4328882" cy="2065155"/>
          </a:xfrm>
          <a:prstGeom prst="rect">
            <a:avLst/>
          </a:prstGeom>
        </p:spPr>
      </p:pic>
      <p:pic>
        <p:nvPicPr>
          <p:cNvPr id="5" name="Picture 4">
            <a:extLst>
              <a:ext uri="{FF2B5EF4-FFF2-40B4-BE49-F238E27FC236}">
                <a16:creationId xmlns:a16="http://schemas.microsoft.com/office/drawing/2014/main" id="{92ED1049-0E38-7C05-B8D7-B3C2DDE85C54}"/>
              </a:ext>
            </a:extLst>
          </p:cNvPr>
          <p:cNvPicPr>
            <a:picLocks noChangeAspect="1"/>
          </p:cNvPicPr>
          <p:nvPr/>
        </p:nvPicPr>
        <p:blipFill>
          <a:blip r:embed="rId3"/>
          <a:stretch>
            <a:fillRect/>
          </a:stretch>
        </p:blipFill>
        <p:spPr>
          <a:xfrm>
            <a:off x="4833826" y="796376"/>
            <a:ext cx="4037839" cy="2065155"/>
          </a:xfrm>
          <a:prstGeom prst="rect">
            <a:avLst/>
          </a:prstGeom>
        </p:spPr>
      </p:pic>
      <p:pic>
        <p:nvPicPr>
          <p:cNvPr id="6" name="Picture 5">
            <a:extLst>
              <a:ext uri="{FF2B5EF4-FFF2-40B4-BE49-F238E27FC236}">
                <a16:creationId xmlns:a16="http://schemas.microsoft.com/office/drawing/2014/main" id="{DE714986-B7BB-2885-0F6E-F39B6265DB3F}"/>
              </a:ext>
            </a:extLst>
          </p:cNvPr>
          <p:cNvPicPr>
            <a:picLocks noChangeAspect="1"/>
          </p:cNvPicPr>
          <p:nvPr/>
        </p:nvPicPr>
        <p:blipFill rotWithShape="1">
          <a:blip r:embed="rId4"/>
          <a:srcRect l="3326" t="3530" r="9913" b="12165"/>
          <a:stretch/>
        </p:blipFill>
        <p:spPr>
          <a:xfrm>
            <a:off x="272335" y="3013482"/>
            <a:ext cx="4328882" cy="1924278"/>
          </a:xfrm>
          <a:prstGeom prst="rect">
            <a:avLst/>
          </a:prstGeom>
        </p:spPr>
      </p:pic>
      <p:pic>
        <p:nvPicPr>
          <p:cNvPr id="7" name="Picture 6">
            <a:extLst>
              <a:ext uri="{FF2B5EF4-FFF2-40B4-BE49-F238E27FC236}">
                <a16:creationId xmlns:a16="http://schemas.microsoft.com/office/drawing/2014/main" id="{B211780C-9071-7B6F-349F-90F9837A3695}"/>
              </a:ext>
            </a:extLst>
          </p:cNvPr>
          <p:cNvPicPr>
            <a:picLocks noChangeAspect="1"/>
          </p:cNvPicPr>
          <p:nvPr/>
        </p:nvPicPr>
        <p:blipFill>
          <a:blip r:embed="rId5"/>
          <a:stretch>
            <a:fillRect/>
          </a:stretch>
        </p:blipFill>
        <p:spPr>
          <a:xfrm>
            <a:off x="4833826" y="3013482"/>
            <a:ext cx="4037839" cy="1924278"/>
          </a:xfrm>
          <a:prstGeom prst="rect">
            <a:avLst/>
          </a:prstGeom>
        </p:spPr>
      </p:pic>
    </p:spTree>
    <p:extLst>
      <p:ext uri="{BB962C8B-B14F-4D97-AF65-F5344CB8AC3E}">
        <p14:creationId xmlns:p14="http://schemas.microsoft.com/office/powerpoint/2010/main" val="224752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A8F6DC-380C-7B1A-8557-7E2F3E9EE0DF}"/>
              </a:ext>
            </a:extLst>
          </p:cNvPr>
          <p:cNvSpPr>
            <a:spLocks noGrp="1"/>
          </p:cNvSpPr>
          <p:nvPr>
            <p:ph type="title"/>
          </p:nvPr>
        </p:nvSpPr>
        <p:spPr>
          <a:xfrm>
            <a:off x="-685800" y="96184"/>
            <a:ext cx="10515600" cy="700195"/>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BACKEND DATA (TABLES)</a:t>
            </a:r>
            <a:endParaRPr lang="en-IN" sz="2400" b="1"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6D234CB-B0B2-20CF-4AA6-EEDC58396F03}"/>
              </a:ext>
            </a:extLst>
          </p:cNvPr>
          <p:cNvPicPr>
            <a:picLocks noChangeAspect="1"/>
          </p:cNvPicPr>
          <p:nvPr/>
        </p:nvPicPr>
        <p:blipFill>
          <a:blip r:embed="rId2"/>
          <a:stretch>
            <a:fillRect/>
          </a:stretch>
        </p:blipFill>
        <p:spPr>
          <a:xfrm>
            <a:off x="156358" y="692060"/>
            <a:ext cx="3931548" cy="2382939"/>
          </a:xfrm>
          <a:prstGeom prst="rect">
            <a:avLst/>
          </a:prstGeom>
        </p:spPr>
      </p:pic>
      <p:pic>
        <p:nvPicPr>
          <p:cNvPr id="8" name="Picture 7">
            <a:extLst>
              <a:ext uri="{FF2B5EF4-FFF2-40B4-BE49-F238E27FC236}">
                <a16:creationId xmlns:a16="http://schemas.microsoft.com/office/drawing/2014/main" id="{435FED70-5A6E-9411-90AF-8EA16E16C372}"/>
              </a:ext>
            </a:extLst>
          </p:cNvPr>
          <p:cNvPicPr>
            <a:picLocks noChangeAspect="1"/>
          </p:cNvPicPr>
          <p:nvPr/>
        </p:nvPicPr>
        <p:blipFill>
          <a:blip r:embed="rId3"/>
          <a:stretch>
            <a:fillRect/>
          </a:stretch>
        </p:blipFill>
        <p:spPr>
          <a:xfrm>
            <a:off x="4317211" y="692059"/>
            <a:ext cx="4127542" cy="2382939"/>
          </a:xfrm>
          <a:prstGeom prst="rect">
            <a:avLst/>
          </a:prstGeom>
        </p:spPr>
      </p:pic>
      <p:pic>
        <p:nvPicPr>
          <p:cNvPr id="9" name="Picture 8">
            <a:extLst>
              <a:ext uri="{FF2B5EF4-FFF2-40B4-BE49-F238E27FC236}">
                <a16:creationId xmlns:a16="http://schemas.microsoft.com/office/drawing/2014/main" id="{6F8F1BAB-5700-9AF5-A665-49CE107BFB54}"/>
              </a:ext>
            </a:extLst>
          </p:cNvPr>
          <p:cNvPicPr>
            <a:picLocks noChangeAspect="1"/>
          </p:cNvPicPr>
          <p:nvPr/>
        </p:nvPicPr>
        <p:blipFill>
          <a:blip r:embed="rId4"/>
          <a:stretch>
            <a:fillRect/>
          </a:stretch>
        </p:blipFill>
        <p:spPr>
          <a:xfrm>
            <a:off x="1871330" y="3203589"/>
            <a:ext cx="4603647" cy="1637254"/>
          </a:xfrm>
          <a:prstGeom prst="rect">
            <a:avLst/>
          </a:prstGeom>
        </p:spPr>
      </p:pic>
    </p:spTree>
    <p:extLst>
      <p:ext uri="{BB962C8B-B14F-4D97-AF65-F5344CB8AC3E}">
        <p14:creationId xmlns:p14="http://schemas.microsoft.com/office/powerpoint/2010/main" val="168161329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968108-BCB4-BA73-3540-812B9E99B47E}"/>
              </a:ext>
            </a:extLst>
          </p:cNvPr>
          <p:cNvSpPr>
            <a:spLocks noGrp="1"/>
          </p:cNvSpPr>
          <p:nvPr>
            <p:ph type="title"/>
          </p:nvPr>
        </p:nvSpPr>
        <p:spPr>
          <a:xfrm>
            <a:off x="-581809" y="117700"/>
            <a:ext cx="10515600" cy="617008"/>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FRONT END SNAPSHOTS OF THE WEBSITE</a:t>
            </a:r>
            <a:endParaRPr lang="en-IN" sz="2400" b="1"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7F886A2-5039-950D-C5C0-742C492D914C}"/>
              </a:ext>
            </a:extLst>
          </p:cNvPr>
          <p:cNvPicPr>
            <a:picLocks noChangeAspect="1"/>
          </p:cNvPicPr>
          <p:nvPr/>
        </p:nvPicPr>
        <p:blipFill>
          <a:blip r:embed="rId2"/>
          <a:stretch>
            <a:fillRect/>
          </a:stretch>
        </p:blipFill>
        <p:spPr>
          <a:xfrm>
            <a:off x="376518" y="839097"/>
            <a:ext cx="8103416" cy="3877118"/>
          </a:xfrm>
          <a:prstGeom prst="rect">
            <a:avLst/>
          </a:prstGeom>
        </p:spPr>
      </p:pic>
    </p:spTree>
    <p:extLst>
      <p:ext uri="{BB962C8B-B14F-4D97-AF65-F5344CB8AC3E}">
        <p14:creationId xmlns:p14="http://schemas.microsoft.com/office/powerpoint/2010/main" val="908461991"/>
      </p:ext>
    </p:extLst>
  </p:cSld>
  <p:clrMapOvr>
    <a:masterClrMapping/>
  </p:clrMapOvr>
  <p:transition spd="slow">
    <p:push dir="u"/>
  </p:transition>
</p:sld>
</file>

<file path=ppt/theme/theme1.xml><?xml version="1.0" encoding="utf-8"?>
<a:theme xmlns:a="http://schemas.openxmlformats.org/drawingml/2006/main" name="Biochemistry Lesson for High School by Slidesgo">
  <a:themeElements>
    <a:clrScheme name="Simple Light">
      <a:dk1>
        <a:srgbClr val="3B343B"/>
      </a:dk1>
      <a:lt1>
        <a:srgbClr val="364E82"/>
      </a:lt1>
      <a:dk2>
        <a:srgbClr val="6582B2"/>
      </a:dk2>
      <a:lt2>
        <a:srgbClr val="C2E1DA"/>
      </a:lt2>
      <a:accent1>
        <a:srgbClr val="FC4C4C"/>
      </a:accent1>
      <a:accent2>
        <a:srgbClr val="FC8782"/>
      </a:accent2>
      <a:accent3>
        <a:srgbClr val="E8C2C1"/>
      </a:accent3>
      <a:accent4>
        <a:srgbClr val="F8E8E1"/>
      </a:accent4>
      <a:accent5>
        <a:srgbClr val="FFFFFF"/>
      </a:accent5>
      <a:accent6>
        <a:srgbClr val="AACCC4"/>
      </a:accent6>
      <a:hlink>
        <a:srgbClr val="3B34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TotalTime>
  <Words>337</Words>
  <Application>Microsoft Office PowerPoint</Application>
  <PresentationFormat>On-screen Show (16:9)</PresentationFormat>
  <Paragraphs>39</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Roboto</vt:lpstr>
      <vt:lpstr>Lexend Deca</vt:lpstr>
      <vt:lpstr>Arimo</vt:lpstr>
      <vt:lpstr>Wingdings</vt:lpstr>
      <vt:lpstr>Times New Roman</vt:lpstr>
      <vt:lpstr>Arial Black</vt:lpstr>
      <vt:lpstr>Biochemistry Lesson for High School by Slidesgo</vt:lpstr>
      <vt:lpstr>PowerPoint Presentation</vt:lpstr>
      <vt:lpstr>PowerPoint Presentation</vt:lpstr>
      <vt:lpstr>Our Team:</vt:lpstr>
      <vt:lpstr>PowerPoint Presentation</vt:lpstr>
      <vt:lpstr>SCHEMA DIAGRAM OF THE MINI WORLD</vt:lpstr>
      <vt:lpstr>ER DIAGRAM OF THE MINI WORLD</vt:lpstr>
      <vt:lpstr>BACKEND DATA (TABLES)</vt:lpstr>
      <vt:lpstr>BACKEND DATA (TABLES)</vt:lpstr>
      <vt:lpstr>FRONT END SNAPSHOTS OF THE WEBSITE</vt:lpstr>
      <vt:lpstr>PowerPoint Presentation</vt:lpstr>
      <vt:lpstr>PowerPoint Presentation</vt:lpstr>
      <vt:lpstr>PowerPoint Presentation</vt:lpstr>
      <vt:lpstr>PowerPoint Presentation</vt:lpstr>
      <vt:lpstr>QUERIES</vt:lpstr>
      <vt:lpstr>QUERIES</vt:lpstr>
      <vt:lpstr>QUERIES</vt:lpstr>
      <vt:lpstr>QUERIES</vt:lpstr>
      <vt:lpstr>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Vachan 18</dc:creator>
  <cp:lastModifiedBy>Vachan U S</cp:lastModifiedBy>
  <cp:revision>43</cp:revision>
  <dcterms:modified xsi:type="dcterms:W3CDTF">2024-07-09T09:22:42Z</dcterms:modified>
</cp:coreProperties>
</file>